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74" r:id="rId6"/>
    <p:sldId id="350" r:id="rId7"/>
    <p:sldId id="340"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410" r:id="rId22"/>
    <p:sldId id="398" r:id="rId23"/>
    <p:sldId id="399" r:id="rId24"/>
    <p:sldId id="400" r:id="rId25"/>
    <p:sldId id="411" r:id="rId26"/>
    <p:sldId id="401" r:id="rId27"/>
    <p:sldId id="408" r:id="rId28"/>
    <p:sldId id="402" r:id="rId29"/>
    <p:sldId id="409" r:id="rId30"/>
    <p:sldId id="403" r:id="rId31"/>
    <p:sldId id="404" r:id="rId32"/>
    <p:sldId id="412" r:id="rId33"/>
    <p:sldId id="413" r:id="rId34"/>
    <p:sldId id="414" r:id="rId35"/>
    <p:sldId id="416" r:id="rId36"/>
    <p:sldId id="415" r:id="rId37"/>
    <p:sldId id="420" r:id="rId38"/>
    <p:sldId id="421" r:id="rId39"/>
    <p:sldId id="422" r:id="rId40"/>
    <p:sldId id="417" r:id="rId41"/>
    <p:sldId id="418" r:id="rId42"/>
    <p:sldId id="419" r:id="rId43"/>
    <p:sldId id="423" r:id="rId44"/>
    <p:sldId id="383"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8ADEC-096D-4694-9C2B-5F0F5B4FC91A}" v="59" dt="2025-04-09T08:46:52.7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63" d="100"/>
          <a:sy n="63" d="100"/>
        </p:scale>
        <p:origin x="280"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315CD6A8-AC56-4ECB-873D-DCB51F95B61B}"/>
    <pc:docChg chg="modSld">
      <pc:chgData name="Gé Verbeek" userId="20d2065d-8055-4a68-a463-00777506795f" providerId="ADAL" clId="{315CD6A8-AC56-4ECB-873D-DCB51F95B61B}" dt="2024-05-29T13:45:26.102" v="2" actId="1076"/>
      <pc:docMkLst>
        <pc:docMk/>
      </pc:docMkLst>
      <pc:sldChg chg="modSp mod">
        <pc:chgData name="Gé Verbeek" userId="20d2065d-8055-4a68-a463-00777506795f" providerId="ADAL" clId="{315CD6A8-AC56-4ECB-873D-DCB51F95B61B}" dt="2024-05-29T13:45:26.102" v="2" actId="1076"/>
        <pc:sldMkLst>
          <pc:docMk/>
          <pc:sldMk cId="1275218087" sldId="385"/>
        </pc:sldMkLst>
      </pc:sldChg>
    </pc:docChg>
  </pc:docChgLst>
  <pc:docChgLst>
    <pc:chgData name="Gé Verbeek" userId="20d2065d-8055-4a68-a463-00777506795f" providerId="ADAL" clId="{A581DF8F-BBB6-4BB1-97E9-0A99BA225E20}"/>
    <pc:docChg chg="undo custSel addSld delSld modSld sldOrd">
      <pc:chgData name="Gé Verbeek" userId="20d2065d-8055-4a68-a463-00777506795f" providerId="ADAL" clId="{A581DF8F-BBB6-4BB1-97E9-0A99BA225E20}" dt="2022-04-07T18:17:26.113" v="550"/>
      <pc:docMkLst>
        <pc:docMk/>
      </pc:docMkLst>
      <pc:sldChg chg="modSp modAnim">
        <pc:chgData name="Gé Verbeek" userId="20d2065d-8055-4a68-a463-00777506795f" providerId="ADAL" clId="{A581DF8F-BBB6-4BB1-97E9-0A99BA225E20}" dt="2022-04-05T17:41:30.167" v="460"/>
        <pc:sldMkLst>
          <pc:docMk/>
          <pc:sldMk cId="0" sldId="340"/>
        </pc:sldMkLst>
      </pc:sldChg>
      <pc:sldChg chg="addSp delSp modSp">
        <pc:chgData name="Gé Verbeek" userId="20d2065d-8055-4a68-a463-00777506795f" providerId="ADAL" clId="{A581DF8F-BBB6-4BB1-97E9-0A99BA225E20}" dt="2022-04-05T17:38:28.974" v="284" actId="1076"/>
        <pc:sldMkLst>
          <pc:docMk/>
          <pc:sldMk cId="3985291533" sldId="350"/>
        </pc:sldMkLst>
      </pc:sldChg>
      <pc:sldChg chg="addSp delSp modSp modAnim">
        <pc:chgData name="Gé Verbeek" userId="20d2065d-8055-4a68-a463-00777506795f" providerId="ADAL" clId="{A581DF8F-BBB6-4BB1-97E9-0A99BA225E20}" dt="2022-04-05T16:39:48.040" v="17" actId="1076"/>
        <pc:sldMkLst>
          <pc:docMk/>
          <pc:sldMk cId="1275218087" sldId="385"/>
        </pc:sldMkLst>
      </pc:sldChg>
      <pc:sldChg chg="addSp delSp modSp modAnim">
        <pc:chgData name="Gé Verbeek" userId="20d2065d-8055-4a68-a463-00777506795f" providerId="ADAL" clId="{A581DF8F-BBB6-4BB1-97E9-0A99BA225E20}" dt="2022-04-05T16:43:20.961" v="33"/>
        <pc:sldMkLst>
          <pc:docMk/>
          <pc:sldMk cId="3465509509" sldId="386"/>
        </pc:sldMkLst>
      </pc:sldChg>
      <pc:sldChg chg="addSp delSp modSp delAnim modAnim">
        <pc:chgData name="Gé Verbeek" userId="20d2065d-8055-4a68-a463-00777506795f" providerId="ADAL" clId="{A581DF8F-BBB6-4BB1-97E9-0A99BA225E20}" dt="2022-04-07T18:02:26.669" v="520"/>
        <pc:sldMkLst>
          <pc:docMk/>
          <pc:sldMk cId="2463863826" sldId="387"/>
        </pc:sldMkLst>
      </pc:sldChg>
      <pc:sldChg chg="addSp modSp modAnim">
        <pc:chgData name="Gé Verbeek" userId="20d2065d-8055-4a68-a463-00777506795f" providerId="ADAL" clId="{A581DF8F-BBB6-4BB1-97E9-0A99BA225E20}" dt="2022-04-07T17:56:02.967" v="515" actId="20577"/>
        <pc:sldMkLst>
          <pc:docMk/>
          <pc:sldMk cId="3473623221" sldId="389"/>
        </pc:sldMkLst>
      </pc:sldChg>
      <pc:sldChg chg="addSp modSp modAnim">
        <pc:chgData name="Gé Verbeek" userId="20d2065d-8055-4a68-a463-00777506795f" providerId="ADAL" clId="{A581DF8F-BBB6-4BB1-97E9-0A99BA225E20}" dt="2022-04-05T17:48:09.523" v="474"/>
        <pc:sldMkLst>
          <pc:docMk/>
          <pc:sldMk cId="3093048245" sldId="391"/>
        </pc:sldMkLst>
      </pc:sldChg>
      <pc:sldChg chg="addSp modSp">
        <pc:chgData name="Gé Verbeek" userId="20d2065d-8055-4a68-a463-00777506795f" providerId="ADAL" clId="{A581DF8F-BBB6-4BB1-97E9-0A99BA225E20}" dt="2022-04-07T18:04:19.802" v="526" actId="20577"/>
        <pc:sldMkLst>
          <pc:docMk/>
          <pc:sldMk cId="2212135175" sldId="392"/>
        </pc:sldMkLst>
      </pc:sldChg>
      <pc:sldChg chg="addSp delSp modSp modAnim">
        <pc:chgData name="Gé Verbeek" userId="20d2065d-8055-4a68-a463-00777506795f" providerId="ADAL" clId="{A581DF8F-BBB6-4BB1-97E9-0A99BA225E20}" dt="2022-04-07T18:13:13.307" v="539"/>
        <pc:sldMkLst>
          <pc:docMk/>
          <pc:sldMk cId="1623267532" sldId="393"/>
        </pc:sldMkLst>
      </pc:sldChg>
      <pc:sldChg chg="addSp delSp modSp modAnim">
        <pc:chgData name="Gé Verbeek" userId="20d2065d-8055-4a68-a463-00777506795f" providerId="ADAL" clId="{A581DF8F-BBB6-4BB1-97E9-0A99BA225E20}" dt="2022-04-07T18:13:34.186" v="540" actId="1076"/>
        <pc:sldMkLst>
          <pc:docMk/>
          <pc:sldMk cId="3429093580" sldId="394"/>
        </pc:sldMkLst>
      </pc:sldChg>
      <pc:sldChg chg="addSp modSp modAnim">
        <pc:chgData name="Gé Verbeek" userId="20d2065d-8055-4a68-a463-00777506795f" providerId="ADAL" clId="{A581DF8F-BBB6-4BB1-97E9-0A99BA225E20}" dt="2022-04-05T16:57:32.661" v="71"/>
        <pc:sldMkLst>
          <pc:docMk/>
          <pc:sldMk cId="1840393443" sldId="395"/>
        </pc:sldMkLst>
      </pc:sldChg>
      <pc:sldChg chg="addSp modSp modAnim">
        <pc:chgData name="Gé Verbeek" userId="20d2065d-8055-4a68-a463-00777506795f" providerId="ADAL" clId="{A581DF8F-BBB6-4BB1-97E9-0A99BA225E20}" dt="2022-04-05T16:59:07.542" v="81"/>
        <pc:sldMkLst>
          <pc:docMk/>
          <pc:sldMk cId="403863656" sldId="396"/>
        </pc:sldMkLst>
      </pc:sldChg>
      <pc:sldChg chg="addSp delSp modSp delAnim modAnim">
        <pc:chgData name="Gé Verbeek" userId="20d2065d-8055-4a68-a463-00777506795f" providerId="ADAL" clId="{A581DF8F-BBB6-4BB1-97E9-0A99BA225E20}" dt="2022-04-07T18:14:38.754" v="541" actId="732"/>
        <pc:sldMkLst>
          <pc:docMk/>
          <pc:sldMk cId="1908415046" sldId="397"/>
        </pc:sldMkLst>
      </pc:sldChg>
      <pc:sldChg chg="addSp delSp modSp modAnim">
        <pc:chgData name="Gé Verbeek" userId="20d2065d-8055-4a68-a463-00777506795f" providerId="ADAL" clId="{A581DF8F-BBB6-4BB1-97E9-0A99BA225E20}" dt="2022-04-05T17:18:39.139" v="136"/>
        <pc:sldMkLst>
          <pc:docMk/>
          <pc:sldMk cId="937133327" sldId="398"/>
        </pc:sldMkLst>
      </pc:sldChg>
      <pc:sldChg chg="addSp modSp modAnim">
        <pc:chgData name="Gé Verbeek" userId="20d2065d-8055-4a68-a463-00777506795f" providerId="ADAL" clId="{A581DF8F-BBB6-4BB1-97E9-0A99BA225E20}" dt="2022-04-05T17:11:05.937" v="121"/>
        <pc:sldMkLst>
          <pc:docMk/>
          <pc:sldMk cId="344272383" sldId="399"/>
        </pc:sldMkLst>
      </pc:sldChg>
      <pc:sldChg chg="addSp modSp modAnim">
        <pc:chgData name="Gé Verbeek" userId="20d2065d-8055-4a68-a463-00777506795f" providerId="ADAL" clId="{A581DF8F-BBB6-4BB1-97E9-0A99BA225E20}" dt="2022-04-07T18:15:28.776" v="542" actId="20577"/>
        <pc:sldMkLst>
          <pc:docMk/>
          <pc:sldMk cId="2097515228" sldId="400"/>
        </pc:sldMkLst>
      </pc:sldChg>
      <pc:sldChg chg="addSp delSp modSp modAnim">
        <pc:chgData name="Gé Verbeek" userId="20d2065d-8055-4a68-a463-00777506795f" providerId="ADAL" clId="{A581DF8F-BBB6-4BB1-97E9-0A99BA225E20}" dt="2022-04-07T18:17:26.113" v="550"/>
        <pc:sldMkLst>
          <pc:docMk/>
          <pc:sldMk cId="1679619848" sldId="401"/>
        </pc:sldMkLst>
      </pc:sldChg>
      <pc:sldChg chg="addSp modSp modAnim">
        <pc:chgData name="Gé Verbeek" userId="20d2065d-8055-4a68-a463-00777506795f" providerId="ADAL" clId="{A581DF8F-BBB6-4BB1-97E9-0A99BA225E20}" dt="2022-04-05T17:11:52.239" v="134"/>
        <pc:sldMkLst>
          <pc:docMk/>
          <pc:sldMk cId="3221391157" sldId="402"/>
        </pc:sldMkLst>
      </pc:sldChg>
      <pc:sldChg chg="addSp delSp modSp modAnim">
        <pc:chgData name="Gé Verbeek" userId="20d2065d-8055-4a68-a463-00777506795f" providerId="ADAL" clId="{A581DF8F-BBB6-4BB1-97E9-0A99BA225E20}" dt="2022-04-05T17:36:12.080" v="268" actId="12"/>
        <pc:sldMkLst>
          <pc:docMk/>
          <pc:sldMk cId="408331531" sldId="403"/>
        </pc:sldMkLst>
      </pc:sldChg>
      <pc:sldChg chg="addSp delSp modSp modAnim">
        <pc:chgData name="Gé Verbeek" userId="20d2065d-8055-4a68-a463-00777506795f" providerId="ADAL" clId="{A581DF8F-BBB6-4BB1-97E9-0A99BA225E20}" dt="2022-04-05T17:33:05.254" v="198" actId="20577"/>
        <pc:sldMkLst>
          <pc:docMk/>
          <pc:sldMk cId="3923554776" sldId="404"/>
        </pc:sldMkLst>
      </pc:sldChg>
      <pc:sldChg chg="addSp delSp modSp add">
        <pc:chgData name="Gé Verbeek" userId="20d2065d-8055-4a68-a463-00777506795f" providerId="ADAL" clId="{A581DF8F-BBB6-4BB1-97E9-0A99BA225E20}" dt="2022-04-05T17:19:38.113" v="141" actId="14100"/>
        <pc:sldMkLst>
          <pc:docMk/>
          <pc:sldMk cId="2452207746" sldId="407"/>
        </pc:sldMkLst>
      </pc:sldChg>
      <pc:sldChg chg="addSp delSp modSp add">
        <pc:chgData name="Gé Verbeek" userId="20d2065d-8055-4a68-a463-00777506795f" providerId="ADAL" clId="{A581DF8F-BBB6-4BB1-97E9-0A99BA225E20}" dt="2022-04-05T17:24:02.270" v="147" actId="14100"/>
        <pc:sldMkLst>
          <pc:docMk/>
          <pc:sldMk cId="2171367605" sldId="408"/>
        </pc:sldMkLst>
      </pc:sldChg>
      <pc:sldChg chg="addSp delSp modSp add ord">
        <pc:chgData name="Gé Verbeek" userId="20d2065d-8055-4a68-a463-00777506795f" providerId="ADAL" clId="{A581DF8F-BBB6-4BB1-97E9-0A99BA225E20}" dt="2022-04-05T17:28:25.489" v="171"/>
        <pc:sldMkLst>
          <pc:docMk/>
          <pc:sldMk cId="618193043" sldId="409"/>
        </pc:sldMkLst>
      </pc:sldChg>
    </pc:docChg>
  </pc:docChgLst>
  <pc:docChgLst>
    <pc:chgData name="Gé Verbeek" userId="20d2065d-8055-4a68-a463-00777506795f" providerId="ADAL" clId="{4E9E4DBE-6759-42DA-A3F6-D3BC1530D8E0}"/>
    <pc:docChg chg="undo custSel addSld delSld modSld">
      <pc:chgData name="Gé Verbeek" userId="20d2065d-8055-4a68-a463-00777506795f" providerId="ADAL" clId="{4E9E4DBE-6759-42DA-A3F6-D3BC1530D8E0}" dt="2022-04-05T12:23:19.049" v="4192" actId="20577"/>
      <pc:docMkLst>
        <pc:docMk/>
      </pc:docMkLst>
      <pc:sldChg chg="addSp delSp modSp">
        <pc:chgData name="Gé Verbeek" userId="20d2065d-8055-4a68-a463-00777506795f" providerId="ADAL" clId="{4E9E4DBE-6759-42DA-A3F6-D3BC1530D8E0}" dt="2022-04-05T10:46:25.545" v="34" actId="478"/>
        <pc:sldMkLst>
          <pc:docMk/>
          <pc:sldMk cId="3985291533" sldId="350"/>
        </pc:sldMkLst>
      </pc:sldChg>
      <pc:sldChg chg="addSp delSp modSp delAnim modAnim">
        <pc:chgData name="Gé Verbeek" userId="20d2065d-8055-4a68-a463-00777506795f" providerId="ADAL" clId="{4E9E4DBE-6759-42DA-A3F6-D3BC1530D8E0}" dt="2022-04-05T10:51:15.970" v="96" actId="14100"/>
        <pc:sldMkLst>
          <pc:docMk/>
          <pc:sldMk cId="1275218087" sldId="385"/>
        </pc:sldMkLst>
      </pc:sldChg>
      <pc:sldChg chg="modSp add modAnim">
        <pc:chgData name="Gé Verbeek" userId="20d2065d-8055-4a68-a463-00777506795f" providerId="ADAL" clId="{4E9E4DBE-6759-42DA-A3F6-D3BC1530D8E0}" dt="2022-04-05T10:58:06.152" v="460" actId="20577"/>
        <pc:sldMkLst>
          <pc:docMk/>
          <pc:sldMk cId="3465509509" sldId="386"/>
        </pc:sldMkLst>
      </pc:sldChg>
      <pc:sldChg chg="modSp add modAnim">
        <pc:chgData name="Gé Verbeek" userId="20d2065d-8055-4a68-a463-00777506795f" providerId="ADAL" clId="{4E9E4DBE-6759-42DA-A3F6-D3BC1530D8E0}" dt="2022-04-05T10:58:58.007" v="554" actId="20577"/>
        <pc:sldMkLst>
          <pc:docMk/>
          <pc:sldMk cId="2463863826" sldId="387"/>
        </pc:sldMkLst>
      </pc:sldChg>
      <pc:sldChg chg="addSp modSp add modAnim">
        <pc:chgData name="Gé Verbeek" userId="20d2065d-8055-4a68-a463-00777506795f" providerId="ADAL" clId="{4E9E4DBE-6759-42DA-A3F6-D3BC1530D8E0}" dt="2022-04-05T11:02:20.204" v="721" actId="1076"/>
        <pc:sldMkLst>
          <pc:docMk/>
          <pc:sldMk cId="1943070080" sldId="388"/>
        </pc:sldMkLst>
      </pc:sldChg>
      <pc:sldChg chg="modSp add modAnim">
        <pc:chgData name="Gé Verbeek" userId="20d2065d-8055-4a68-a463-00777506795f" providerId="ADAL" clId="{4E9E4DBE-6759-42DA-A3F6-D3BC1530D8E0}" dt="2022-04-05T11:05:07.135" v="956" actId="20577"/>
        <pc:sldMkLst>
          <pc:docMk/>
          <pc:sldMk cId="3473623221" sldId="389"/>
        </pc:sldMkLst>
      </pc:sldChg>
      <pc:sldChg chg="modSp add modAnim">
        <pc:chgData name="Gé Verbeek" userId="20d2065d-8055-4a68-a463-00777506795f" providerId="ADAL" clId="{4E9E4DBE-6759-42DA-A3F6-D3BC1530D8E0}" dt="2022-04-05T11:08:08.974" v="1262" actId="20577"/>
        <pc:sldMkLst>
          <pc:docMk/>
          <pc:sldMk cId="1438281023" sldId="390"/>
        </pc:sldMkLst>
      </pc:sldChg>
      <pc:sldChg chg="modSp add modAnim">
        <pc:chgData name="Gé Verbeek" userId="20d2065d-8055-4a68-a463-00777506795f" providerId="ADAL" clId="{4E9E4DBE-6759-42DA-A3F6-D3BC1530D8E0}" dt="2022-04-05T11:18:36.166" v="1526" actId="20577"/>
        <pc:sldMkLst>
          <pc:docMk/>
          <pc:sldMk cId="3093048245" sldId="391"/>
        </pc:sldMkLst>
      </pc:sldChg>
      <pc:sldChg chg="addSp modSp add modAnim">
        <pc:chgData name="Gé Verbeek" userId="20d2065d-8055-4a68-a463-00777506795f" providerId="ADAL" clId="{4E9E4DBE-6759-42DA-A3F6-D3BC1530D8E0}" dt="2022-04-05T11:23:33.877" v="1855" actId="1076"/>
        <pc:sldMkLst>
          <pc:docMk/>
          <pc:sldMk cId="2212135175" sldId="392"/>
        </pc:sldMkLst>
      </pc:sldChg>
      <pc:sldChg chg="addSp modSp add modAnim">
        <pc:chgData name="Gé Verbeek" userId="20d2065d-8055-4a68-a463-00777506795f" providerId="ADAL" clId="{4E9E4DBE-6759-42DA-A3F6-D3BC1530D8E0}" dt="2022-04-05T11:23:04.181" v="1851" actId="14100"/>
        <pc:sldMkLst>
          <pc:docMk/>
          <pc:sldMk cId="1623267532" sldId="393"/>
        </pc:sldMkLst>
      </pc:sldChg>
      <pc:sldChg chg="modSp add modAnim">
        <pc:chgData name="Gé Verbeek" userId="20d2065d-8055-4a68-a463-00777506795f" providerId="ADAL" clId="{4E9E4DBE-6759-42DA-A3F6-D3BC1530D8E0}" dt="2022-04-05T11:26:29.071" v="2067" actId="20577"/>
        <pc:sldMkLst>
          <pc:docMk/>
          <pc:sldMk cId="3429093580" sldId="394"/>
        </pc:sldMkLst>
      </pc:sldChg>
      <pc:sldChg chg="modSp add modAnim">
        <pc:chgData name="Gé Verbeek" userId="20d2065d-8055-4a68-a463-00777506795f" providerId="ADAL" clId="{4E9E4DBE-6759-42DA-A3F6-D3BC1530D8E0}" dt="2022-04-05T11:29:23.042" v="2270" actId="20577"/>
        <pc:sldMkLst>
          <pc:docMk/>
          <pc:sldMk cId="1840393443" sldId="395"/>
        </pc:sldMkLst>
      </pc:sldChg>
      <pc:sldChg chg="modSp add modAnim">
        <pc:chgData name="Gé Verbeek" userId="20d2065d-8055-4a68-a463-00777506795f" providerId="ADAL" clId="{4E9E4DBE-6759-42DA-A3F6-D3BC1530D8E0}" dt="2022-04-05T11:31:41.050" v="2500" actId="20577"/>
        <pc:sldMkLst>
          <pc:docMk/>
          <pc:sldMk cId="403863656" sldId="396"/>
        </pc:sldMkLst>
      </pc:sldChg>
      <pc:sldChg chg="modSp add modAnim">
        <pc:chgData name="Gé Verbeek" userId="20d2065d-8055-4a68-a463-00777506795f" providerId="ADAL" clId="{4E9E4DBE-6759-42DA-A3F6-D3BC1530D8E0}" dt="2022-04-05T11:36:08.242" v="2791" actId="20577"/>
        <pc:sldMkLst>
          <pc:docMk/>
          <pc:sldMk cId="1908415046" sldId="397"/>
        </pc:sldMkLst>
      </pc:sldChg>
      <pc:sldChg chg="modSp add modAnim">
        <pc:chgData name="Gé Verbeek" userId="20d2065d-8055-4a68-a463-00777506795f" providerId="ADAL" clId="{4E9E4DBE-6759-42DA-A3F6-D3BC1530D8E0}" dt="2022-04-05T11:41:09.981" v="3067" actId="20577"/>
        <pc:sldMkLst>
          <pc:docMk/>
          <pc:sldMk cId="937133327" sldId="398"/>
        </pc:sldMkLst>
      </pc:sldChg>
      <pc:sldChg chg="modSp add modAnim">
        <pc:chgData name="Gé Verbeek" userId="20d2065d-8055-4a68-a463-00777506795f" providerId="ADAL" clId="{4E9E4DBE-6759-42DA-A3F6-D3BC1530D8E0}" dt="2022-04-05T11:43:54.196" v="3389" actId="20577"/>
        <pc:sldMkLst>
          <pc:docMk/>
          <pc:sldMk cId="344272383" sldId="399"/>
        </pc:sldMkLst>
      </pc:sldChg>
      <pc:sldChg chg="modSp add modAnim">
        <pc:chgData name="Gé Verbeek" userId="20d2065d-8055-4a68-a463-00777506795f" providerId="ADAL" clId="{4E9E4DBE-6759-42DA-A3F6-D3BC1530D8E0}" dt="2022-04-05T11:48:34.169" v="3798" actId="20577"/>
        <pc:sldMkLst>
          <pc:docMk/>
          <pc:sldMk cId="2097515228" sldId="400"/>
        </pc:sldMkLst>
      </pc:sldChg>
      <pc:sldChg chg="addSp modSp add modAnim">
        <pc:chgData name="Gé Verbeek" userId="20d2065d-8055-4a68-a463-00777506795f" providerId="ADAL" clId="{4E9E4DBE-6759-42DA-A3F6-D3BC1530D8E0}" dt="2022-04-05T12:05:48.593" v="4059"/>
        <pc:sldMkLst>
          <pc:docMk/>
          <pc:sldMk cId="1679619848" sldId="401"/>
        </pc:sldMkLst>
      </pc:sldChg>
      <pc:sldChg chg="modSp add modAnim">
        <pc:chgData name="Gé Verbeek" userId="20d2065d-8055-4a68-a463-00777506795f" providerId="ADAL" clId="{4E9E4DBE-6759-42DA-A3F6-D3BC1530D8E0}" dt="2022-04-05T12:05:38.493" v="4058" actId="20577"/>
        <pc:sldMkLst>
          <pc:docMk/>
          <pc:sldMk cId="3221391157" sldId="402"/>
        </pc:sldMkLst>
      </pc:sldChg>
      <pc:sldChg chg="addSp delSp modSp add modAnim">
        <pc:chgData name="Gé Verbeek" userId="20d2065d-8055-4a68-a463-00777506795f" providerId="ADAL" clId="{4E9E4DBE-6759-42DA-A3F6-D3BC1530D8E0}" dt="2022-04-05T12:23:19.049" v="4192" actId="20577"/>
        <pc:sldMkLst>
          <pc:docMk/>
          <pc:sldMk cId="408331531" sldId="403"/>
        </pc:sldMkLst>
      </pc:sldChg>
      <pc:sldChg chg="add">
        <pc:chgData name="Gé Verbeek" userId="20d2065d-8055-4a68-a463-00777506795f" providerId="ADAL" clId="{4E9E4DBE-6759-42DA-A3F6-D3BC1530D8E0}" dt="2022-04-05T11:24:08.147" v="1856"/>
        <pc:sldMkLst>
          <pc:docMk/>
          <pc:sldMk cId="3923554776" sldId="404"/>
        </pc:sldMkLst>
      </pc:sldChg>
    </pc:docChg>
  </pc:docChgLst>
  <pc:docChgLst>
    <pc:chgData name="Gé Verbeek" userId="20d2065d-8055-4a68-a463-00777506795f" providerId="ADAL" clId="{6E08ADEC-096D-4694-9C2B-5F0F5B4FC91A}"/>
    <pc:docChg chg="undo custSel addSld delSld modSld sldOrd">
      <pc:chgData name="Gé Verbeek" userId="20d2065d-8055-4a68-a463-00777506795f" providerId="ADAL" clId="{6E08ADEC-096D-4694-9C2B-5F0F5B4FC91A}" dt="2025-04-09T08:46:52.739" v="330"/>
      <pc:docMkLst>
        <pc:docMk/>
      </pc:docMkLst>
      <pc:sldChg chg="modAnim">
        <pc:chgData name="Gé Verbeek" userId="20d2065d-8055-4a68-a463-00777506795f" providerId="ADAL" clId="{6E08ADEC-096D-4694-9C2B-5F0F5B4FC91A}" dt="2025-04-09T08:39:52.674" v="291"/>
        <pc:sldMkLst>
          <pc:docMk/>
          <pc:sldMk cId="1438281023" sldId="390"/>
        </pc:sldMkLst>
      </pc:sldChg>
      <pc:sldChg chg="modAnim">
        <pc:chgData name="Gé Verbeek" userId="20d2065d-8055-4a68-a463-00777506795f" providerId="ADAL" clId="{6E08ADEC-096D-4694-9C2B-5F0F5B4FC91A}" dt="2025-04-09T08:39:57.674" v="292"/>
        <pc:sldMkLst>
          <pc:docMk/>
          <pc:sldMk cId="3093048245" sldId="391"/>
        </pc:sldMkLst>
      </pc:sldChg>
      <pc:sldChg chg="modAnim">
        <pc:chgData name="Gé Verbeek" userId="20d2065d-8055-4a68-a463-00777506795f" providerId="ADAL" clId="{6E08ADEC-096D-4694-9C2B-5F0F5B4FC91A}" dt="2025-04-09T08:40:17.788" v="293"/>
        <pc:sldMkLst>
          <pc:docMk/>
          <pc:sldMk cId="2212135175" sldId="392"/>
        </pc:sldMkLst>
      </pc:sldChg>
      <pc:sldChg chg="modAnim">
        <pc:chgData name="Gé Verbeek" userId="20d2065d-8055-4a68-a463-00777506795f" providerId="ADAL" clId="{6E08ADEC-096D-4694-9C2B-5F0F5B4FC91A}" dt="2025-04-09T08:40:22.870" v="294"/>
        <pc:sldMkLst>
          <pc:docMk/>
          <pc:sldMk cId="1623267532" sldId="393"/>
        </pc:sldMkLst>
      </pc:sldChg>
      <pc:sldChg chg="modAnim">
        <pc:chgData name="Gé Verbeek" userId="20d2065d-8055-4a68-a463-00777506795f" providerId="ADAL" clId="{6E08ADEC-096D-4694-9C2B-5F0F5B4FC91A}" dt="2025-04-09T08:40:27.394" v="295"/>
        <pc:sldMkLst>
          <pc:docMk/>
          <pc:sldMk cId="3429093580" sldId="394"/>
        </pc:sldMkLst>
      </pc:sldChg>
      <pc:sldChg chg="modAnim">
        <pc:chgData name="Gé Verbeek" userId="20d2065d-8055-4a68-a463-00777506795f" providerId="ADAL" clId="{6E08ADEC-096D-4694-9C2B-5F0F5B4FC91A}" dt="2025-04-09T08:40:32.295" v="296"/>
        <pc:sldMkLst>
          <pc:docMk/>
          <pc:sldMk cId="1840393443" sldId="395"/>
        </pc:sldMkLst>
      </pc:sldChg>
      <pc:sldChg chg="modAnim">
        <pc:chgData name="Gé Verbeek" userId="20d2065d-8055-4a68-a463-00777506795f" providerId="ADAL" clId="{6E08ADEC-096D-4694-9C2B-5F0F5B4FC91A}" dt="2025-04-09T08:40:42.035" v="297"/>
        <pc:sldMkLst>
          <pc:docMk/>
          <pc:sldMk cId="403863656" sldId="396"/>
        </pc:sldMkLst>
      </pc:sldChg>
      <pc:sldChg chg="modAnim">
        <pc:chgData name="Gé Verbeek" userId="20d2065d-8055-4a68-a463-00777506795f" providerId="ADAL" clId="{6E08ADEC-096D-4694-9C2B-5F0F5B4FC91A}" dt="2025-04-09T08:40:47.295" v="298"/>
        <pc:sldMkLst>
          <pc:docMk/>
          <pc:sldMk cId="1908415046" sldId="397"/>
        </pc:sldMkLst>
      </pc:sldChg>
      <pc:sldChg chg="modSp mod modAnim">
        <pc:chgData name="Gé Verbeek" userId="20d2065d-8055-4a68-a463-00777506795f" providerId="ADAL" clId="{6E08ADEC-096D-4694-9C2B-5F0F5B4FC91A}" dt="2025-04-09T08:40:52.850" v="299"/>
        <pc:sldMkLst>
          <pc:docMk/>
          <pc:sldMk cId="937133327" sldId="398"/>
        </pc:sldMkLst>
        <pc:spChg chg="mod">
          <ac:chgData name="Gé Verbeek" userId="20d2065d-8055-4a68-a463-00777506795f" providerId="ADAL" clId="{6E08ADEC-096D-4694-9C2B-5F0F5B4FC91A}" dt="2025-04-08T12:09:15.873" v="1" actId="20577"/>
          <ac:spMkLst>
            <pc:docMk/>
            <pc:sldMk cId="937133327" sldId="398"/>
            <ac:spMk id="5122" creationId="{80899F95-2E30-4511-922B-B88C19CF0D84}"/>
          </ac:spMkLst>
        </pc:spChg>
      </pc:sldChg>
      <pc:sldChg chg="modAnim">
        <pc:chgData name="Gé Verbeek" userId="20d2065d-8055-4a68-a463-00777506795f" providerId="ADAL" clId="{6E08ADEC-096D-4694-9C2B-5F0F5B4FC91A}" dt="2025-04-09T08:40:58.682" v="300"/>
        <pc:sldMkLst>
          <pc:docMk/>
          <pc:sldMk cId="344272383" sldId="399"/>
        </pc:sldMkLst>
      </pc:sldChg>
      <pc:sldChg chg="modAnim">
        <pc:chgData name="Gé Verbeek" userId="20d2065d-8055-4a68-a463-00777506795f" providerId="ADAL" clId="{6E08ADEC-096D-4694-9C2B-5F0F5B4FC91A}" dt="2025-04-09T08:41:02.947" v="301"/>
        <pc:sldMkLst>
          <pc:docMk/>
          <pc:sldMk cId="2097515228" sldId="400"/>
        </pc:sldMkLst>
      </pc:sldChg>
      <pc:sldChg chg="modAnim">
        <pc:chgData name="Gé Verbeek" userId="20d2065d-8055-4a68-a463-00777506795f" providerId="ADAL" clId="{6E08ADEC-096D-4694-9C2B-5F0F5B4FC91A}" dt="2025-04-09T08:42:44.555" v="305"/>
        <pc:sldMkLst>
          <pc:docMk/>
          <pc:sldMk cId="1679619848" sldId="401"/>
        </pc:sldMkLst>
      </pc:sldChg>
      <pc:sldChg chg="modAnim">
        <pc:chgData name="Gé Verbeek" userId="20d2065d-8055-4a68-a463-00777506795f" providerId="ADAL" clId="{6E08ADEC-096D-4694-9C2B-5F0F5B4FC91A}" dt="2025-04-09T08:42:51.624" v="306"/>
        <pc:sldMkLst>
          <pc:docMk/>
          <pc:sldMk cId="3221391157" sldId="402"/>
        </pc:sldMkLst>
      </pc:sldChg>
      <pc:sldChg chg="modAnim">
        <pc:chgData name="Gé Verbeek" userId="20d2065d-8055-4a68-a463-00777506795f" providerId="ADAL" clId="{6E08ADEC-096D-4694-9C2B-5F0F5B4FC91A}" dt="2025-04-09T08:44:42.389" v="307"/>
        <pc:sldMkLst>
          <pc:docMk/>
          <pc:sldMk cId="408331531" sldId="403"/>
        </pc:sldMkLst>
      </pc:sldChg>
      <pc:sldChg chg="addSp delSp modSp add del mod">
        <pc:chgData name="Gé Verbeek" userId="20d2065d-8055-4a68-a463-00777506795f" providerId="ADAL" clId="{6E08ADEC-096D-4694-9C2B-5F0F5B4FC91A}" dt="2025-04-08T12:26:19.034" v="40" actId="47"/>
        <pc:sldMkLst>
          <pc:docMk/>
          <pc:sldMk cId="2452207746" sldId="407"/>
        </pc:sldMkLst>
        <pc:spChg chg="add mod">
          <ac:chgData name="Gé Verbeek" userId="20d2065d-8055-4a68-a463-00777506795f" providerId="ADAL" clId="{6E08ADEC-096D-4694-9C2B-5F0F5B4FC91A}" dt="2025-04-08T12:26:12.057" v="37" actId="478"/>
          <ac:spMkLst>
            <pc:docMk/>
            <pc:sldMk cId="2452207746" sldId="407"/>
            <ac:spMk id="5" creationId="{A329B091-FE3D-C980-9E37-14EEF2D74BAD}"/>
          </ac:spMkLst>
        </pc:spChg>
        <pc:picChg chg="del">
          <ac:chgData name="Gé Verbeek" userId="20d2065d-8055-4a68-a463-00777506795f" providerId="ADAL" clId="{6E08ADEC-096D-4694-9C2B-5F0F5B4FC91A}" dt="2025-04-08T12:26:12.057" v="37" actId="478"/>
          <ac:picMkLst>
            <pc:docMk/>
            <pc:sldMk cId="2452207746" sldId="407"/>
            <ac:picMk id="4" creationId="{2DFC8E2E-5641-4DD3-873F-3A9F57C334EB}"/>
          </ac:picMkLst>
        </pc:picChg>
      </pc:sldChg>
      <pc:sldChg chg="addSp delSp modSp new mod modAnim">
        <pc:chgData name="Gé Verbeek" userId="20d2065d-8055-4a68-a463-00777506795f" providerId="ADAL" clId="{6E08ADEC-096D-4694-9C2B-5F0F5B4FC91A}" dt="2025-04-08T12:19:56.428" v="6" actId="1076"/>
        <pc:sldMkLst>
          <pc:docMk/>
          <pc:sldMk cId="3629819735" sldId="410"/>
        </pc:sldMkLst>
        <pc:spChg chg="del">
          <ac:chgData name="Gé Verbeek" userId="20d2065d-8055-4a68-a463-00777506795f" providerId="ADAL" clId="{6E08ADEC-096D-4694-9C2B-5F0F5B4FC91A}" dt="2025-04-08T12:19:45.213" v="3"/>
          <ac:spMkLst>
            <pc:docMk/>
            <pc:sldMk cId="3629819735" sldId="410"/>
            <ac:spMk id="3" creationId="{46C575E0-AD9A-33B3-0A88-93B94BB9CF9E}"/>
          </ac:spMkLst>
        </pc:spChg>
        <pc:picChg chg="add mod">
          <ac:chgData name="Gé Verbeek" userId="20d2065d-8055-4a68-a463-00777506795f" providerId="ADAL" clId="{6E08ADEC-096D-4694-9C2B-5F0F5B4FC91A}" dt="2025-04-08T12:19:56.428" v="6" actId="1076"/>
          <ac:picMkLst>
            <pc:docMk/>
            <pc:sldMk cId="3629819735" sldId="410"/>
            <ac:picMk id="4" creationId="{BA24B087-07E8-872F-BB49-D67778283772}"/>
          </ac:picMkLst>
        </pc:picChg>
      </pc:sldChg>
      <pc:sldChg chg="addSp delSp modSp new mod modAnim">
        <pc:chgData name="Gé Verbeek" userId="20d2065d-8055-4a68-a463-00777506795f" providerId="ADAL" clId="{6E08ADEC-096D-4694-9C2B-5F0F5B4FC91A}" dt="2025-04-09T08:41:33.520" v="302"/>
        <pc:sldMkLst>
          <pc:docMk/>
          <pc:sldMk cId="2429825756" sldId="411"/>
        </pc:sldMkLst>
        <pc:spChg chg="mod">
          <ac:chgData name="Gé Verbeek" userId="20d2065d-8055-4a68-a463-00777506795f" providerId="ADAL" clId="{6E08ADEC-096D-4694-9C2B-5F0F5B4FC91A}" dt="2025-04-08T12:22:52.664" v="36" actId="20577"/>
          <ac:spMkLst>
            <pc:docMk/>
            <pc:sldMk cId="2429825756" sldId="411"/>
            <ac:spMk id="2" creationId="{30B53B98-AC48-188E-378A-25F85234821B}"/>
          </ac:spMkLst>
        </pc:spChg>
        <pc:spChg chg="del">
          <ac:chgData name="Gé Verbeek" userId="20d2065d-8055-4a68-a463-00777506795f" providerId="ADAL" clId="{6E08ADEC-096D-4694-9C2B-5F0F5B4FC91A}" dt="2025-04-08T12:22:30.965" v="8"/>
          <ac:spMkLst>
            <pc:docMk/>
            <pc:sldMk cId="2429825756" sldId="411"/>
            <ac:spMk id="3" creationId="{F03817E5-8D72-A4EA-29C8-531247FC8CE8}"/>
          </ac:spMkLst>
        </pc:spChg>
        <pc:picChg chg="add mod">
          <ac:chgData name="Gé Verbeek" userId="20d2065d-8055-4a68-a463-00777506795f" providerId="ADAL" clId="{6E08ADEC-096D-4694-9C2B-5F0F5B4FC91A}" dt="2025-04-08T12:22:35.772" v="9" actId="1076"/>
          <ac:picMkLst>
            <pc:docMk/>
            <pc:sldMk cId="2429825756" sldId="411"/>
            <ac:picMk id="4" creationId="{F43D6470-1E97-915D-0743-DE16CC2AF5AC}"/>
          </ac:picMkLst>
        </pc:picChg>
      </pc:sldChg>
      <pc:sldChg chg="add ord modAnim">
        <pc:chgData name="Gé Verbeek" userId="20d2065d-8055-4a68-a463-00777506795f" providerId="ADAL" clId="{6E08ADEC-096D-4694-9C2B-5F0F5B4FC91A}" dt="2025-04-09T08:44:49.845" v="308"/>
        <pc:sldMkLst>
          <pc:docMk/>
          <pc:sldMk cId="2348557729" sldId="412"/>
        </pc:sldMkLst>
      </pc:sldChg>
      <pc:sldChg chg="addSp delSp modSp add mod delAnim modAnim">
        <pc:chgData name="Gé Verbeek" userId="20d2065d-8055-4a68-a463-00777506795f" providerId="ADAL" clId="{6E08ADEC-096D-4694-9C2B-5F0F5B4FC91A}" dt="2025-04-09T08:44:55.794" v="309"/>
        <pc:sldMkLst>
          <pc:docMk/>
          <pc:sldMk cId="1087294315" sldId="413"/>
        </pc:sldMkLst>
        <pc:spChg chg="mod">
          <ac:chgData name="Gé Verbeek" userId="20d2065d-8055-4a68-a463-00777506795f" providerId="ADAL" clId="{6E08ADEC-096D-4694-9C2B-5F0F5B4FC91A}" dt="2025-04-08T12:29:34.110" v="86" actId="20577"/>
          <ac:spMkLst>
            <pc:docMk/>
            <pc:sldMk cId="1087294315" sldId="413"/>
            <ac:spMk id="8" creationId="{78EBAE4E-C4E8-B5D5-8D15-5F4687874FC4}"/>
          </ac:spMkLst>
        </pc:spChg>
        <pc:spChg chg="mod">
          <ac:chgData name="Gé Verbeek" userId="20d2065d-8055-4a68-a463-00777506795f" providerId="ADAL" clId="{6E08ADEC-096D-4694-9C2B-5F0F5B4FC91A}" dt="2025-04-08T12:28:51.252" v="80" actId="20577"/>
          <ac:spMkLst>
            <pc:docMk/>
            <pc:sldMk cId="1087294315" sldId="413"/>
            <ac:spMk id="5122" creationId="{A13552BE-5811-AA74-E4E2-CB9A23974561}"/>
          </ac:spMkLst>
        </pc:spChg>
        <pc:picChg chg="del">
          <ac:chgData name="Gé Verbeek" userId="20d2065d-8055-4a68-a463-00777506795f" providerId="ADAL" clId="{6E08ADEC-096D-4694-9C2B-5F0F5B4FC91A}" dt="2025-04-08T12:29:29.945" v="84" actId="478"/>
          <ac:picMkLst>
            <pc:docMk/>
            <pc:sldMk cId="1087294315" sldId="413"/>
            <ac:picMk id="2" creationId="{843A1A4A-6EA0-09C4-6AFD-92C8ED64F356}"/>
          </ac:picMkLst>
        </pc:picChg>
        <pc:picChg chg="add mod">
          <ac:chgData name="Gé Verbeek" userId="20d2065d-8055-4a68-a463-00777506795f" providerId="ADAL" clId="{6E08ADEC-096D-4694-9C2B-5F0F5B4FC91A}" dt="2025-04-08T12:41:25.471" v="111" actId="1076"/>
          <ac:picMkLst>
            <pc:docMk/>
            <pc:sldMk cId="1087294315" sldId="413"/>
            <ac:picMk id="4" creationId="{D226A40E-E882-0125-91B0-F4A371CAC599}"/>
          </ac:picMkLst>
        </pc:picChg>
      </pc:sldChg>
      <pc:sldChg chg="addSp delSp modSp add mod modAnim">
        <pc:chgData name="Gé Verbeek" userId="20d2065d-8055-4a68-a463-00777506795f" providerId="ADAL" clId="{6E08ADEC-096D-4694-9C2B-5F0F5B4FC91A}" dt="2025-04-09T08:45:07.264" v="310"/>
        <pc:sldMkLst>
          <pc:docMk/>
          <pc:sldMk cId="526032774" sldId="414"/>
        </pc:sldMkLst>
        <pc:spChg chg="mod">
          <ac:chgData name="Gé Verbeek" userId="20d2065d-8055-4a68-a463-00777506795f" providerId="ADAL" clId="{6E08ADEC-096D-4694-9C2B-5F0F5B4FC91A}" dt="2025-04-08T12:30:43.237" v="97" actId="27636"/>
          <ac:spMkLst>
            <pc:docMk/>
            <pc:sldMk cId="526032774" sldId="414"/>
            <ac:spMk id="8" creationId="{E64A7021-E6E8-C6C2-BF55-28F4340FB0E5}"/>
          </ac:spMkLst>
        </pc:spChg>
        <pc:picChg chg="add del mod">
          <ac:chgData name="Gé Verbeek" userId="20d2065d-8055-4a68-a463-00777506795f" providerId="ADAL" clId="{6E08ADEC-096D-4694-9C2B-5F0F5B4FC91A}" dt="2025-04-09T08:30:08.258" v="267" actId="21"/>
          <ac:picMkLst>
            <pc:docMk/>
            <pc:sldMk cId="526032774" sldId="414"/>
            <ac:picMk id="3" creationId="{5FEB1491-6BA7-FF4A-68B3-80F64AABFB2D}"/>
          </ac:picMkLst>
        </pc:picChg>
        <pc:picChg chg="add mod">
          <ac:chgData name="Gé Verbeek" userId="20d2065d-8055-4a68-a463-00777506795f" providerId="ADAL" clId="{6E08ADEC-096D-4694-9C2B-5F0F5B4FC91A}" dt="2025-04-09T08:29:46.218" v="266" actId="14100"/>
          <ac:picMkLst>
            <pc:docMk/>
            <pc:sldMk cId="526032774" sldId="414"/>
            <ac:picMk id="5" creationId="{D88EA412-C0DF-5310-7866-FD2EFB23C7B3}"/>
          </ac:picMkLst>
        </pc:picChg>
      </pc:sldChg>
      <pc:sldChg chg="addSp delSp modSp add mod ord delAnim modAnim">
        <pc:chgData name="Gé Verbeek" userId="20d2065d-8055-4a68-a463-00777506795f" providerId="ADAL" clId="{6E08ADEC-096D-4694-9C2B-5F0F5B4FC91A}" dt="2025-04-09T08:46:00.737" v="321"/>
        <pc:sldMkLst>
          <pc:docMk/>
          <pc:sldMk cId="503410952" sldId="415"/>
        </pc:sldMkLst>
        <pc:spChg chg="add mod">
          <ac:chgData name="Gé Verbeek" userId="20d2065d-8055-4a68-a463-00777506795f" providerId="ADAL" clId="{6E08ADEC-096D-4694-9C2B-5F0F5B4FC91A}" dt="2025-04-08T12:35:42.179" v="100"/>
          <ac:spMkLst>
            <pc:docMk/>
            <pc:sldMk cId="503410952" sldId="415"/>
            <ac:spMk id="3" creationId="{DBF2D9B6-7476-203B-7C3B-0CC84D586B1D}"/>
          </ac:spMkLst>
        </pc:spChg>
        <pc:spChg chg="del mod">
          <ac:chgData name="Gé Verbeek" userId="20d2065d-8055-4a68-a463-00777506795f" providerId="ADAL" clId="{6E08ADEC-096D-4694-9C2B-5F0F5B4FC91A}" dt="2025-04-08T12:37:16.781" v="104" actId="22"/>
          <ac:spMkLst>
            <pc:docMk/>
            <pc:sldMk cId="503410952" sldId="415"/>
            <ac:spMk id="8" creationId="{81DDAF55-451D-ED58-A57F-3F3FC891D087}"/>
          </ac:spMkLst>
        </pc:spChg>
        <pc:spChg chg="add mod">
          <ac:chgData name="Gé Verbeek" userId="20d2065d-8055-4a68-a463-00777506795f" providerId="ADAL" clId="{6E08ADEC-096D-4694-9C2B-5F0F5B4FC91A}" dt="2025-04-09T08:45:57.710" v="320" actId="6549"/>
          <ac:spMkLst>
            <pc:docMk/>
            <pc:sldMk cId="503410952" sldId="415"/>
            <ac:spMk id="10" creationId="{599D0CC9-685E-101C-E1D3-C73CB0A52B07}"/>
          </ac:spMkLst>
        </pc:spChg>
        <pc:spChg chg="mod">
          <ac:chgData name="Gé Verbeek" userId="20d2065d-8055-4a68-a463-00777506795f" providerId="ADAL" clId="{6E08ADEC-096D-4694-9C2B-5F0F5B4FC91A}" dt="2025-04-08T12:44:11.110" v="139" actId="27636"/>
          <ac:spMkLst>
            <pc:docMk/>
            <pc:sldMk cId="503410952" sldId="415"/>
            <ac:spMk id="5122" creationId="{B93F7ECC-0E76-64BD-9542-EB5D9DAA210E}"/>
          </ac:spMkLst>
        </pc:spChg>
        <pc:graphicFrameChg chg="add mod">
          <ac:chgData name="Gé Verbeek" userId="20d2065d-8055-4a68-a463-00777506795f" providerId="ADAL" clId="{6E08ADEC-096D-4694-9C2B-5F0F5B4FC91A}" dt="2025-04-08T12:35:38.851" v="99"/>
          <ac:graphicFrameMkLst>
            <pc:docMk/>
            <pc:sldMk cId="503410952" sldId="415"/>
            <ac:graphicFrameMk id="2" creationId="{06ABBBDC-F32B-749E-9A32-10A0125FA727}"/>
          </ac:graphicFrameMkLst>
        </pc:graphicFrameChg>
        <pc:picChg chg="add del mod ord">
          <ac:chgData name="Gé Verbeek" userId="20d2065d-8055-4a68-a463-00777506795f" providerId="ADAL" clId="{6E08ADEC-096D-4694-9C2B-5F0F5B4FC91A}" dt="2025-04-08T12:42:03.759" v="127" actId="478"/>
          <ac:picMkLst>
            <pc:docMk/>
            <pc:sldMk cId="503410952" sldId="415"/>
            <ac:picMk id="5" creationId="{6E98BE63-DB17-8CBB-0B59-378137C5F5EB}"/>
          </ac:picMkLst>
        </pc:picChg>
        <pc:picChg chg="add mod">
          <ac:chgData name="Gé Verbeek" userId="20d2065d-8055-4a68-a463-00777506795f" providerId="ADAL" clId="{6E08ADEC-096D-4694-9C2B-5F0F5B4FC91A}" dt="2025-04-08T12:41:17.381" v="109" actId="14100"/>
          <ac:picMkLst>
            <pc:docMk/>
            <pc:sldMk cId="503410952" sldId="415"/>
            <ac:picMk id="7" creationId="{1F3D6A94-6982-E843-E448-642815F31464}"/>
          </ac:picMkLst>
        </pc:picChg>
      </pc:sldChg>
      <pc:sldChg chg="add">
        <pc:chgData name="Gé Verbeek" userId="20d2065d-8055-4a68-a463-00777506795f" providerId="ADAL" clId="{6E08ADEC-096D-4694-9C2B-5F0F5B4FC91A}" dt="2025-04-08T12:41:39.976" v="112" actId="2890"/>
        <pc:sldMkLst>
          <pc:docMk/>
          <pc:sldMk cId="839789043" sldId="416"/>
        </pc:sldMkLst>
      </pc:sldChg>
      <pc:sldChg chg="addSp delSp modSp add mod modAnim">
        <pc:chgData name="Gé Verbeek" userId="20d2065d-8055-4a68-a463-00777506795f" providerId="ADAL" clId="{6E08ADEC-096D-4694-9C2B-5F0F5B4FC91A}" dt="2025-04-09T08:46:52.739" v="330"/>
        <pc:sldMkLst>
          <pc:docMk/>
          <pc:sldMk cId="543169154" sldId="417"/>
        </pc:sldMkLst>
        <pc:spChg chg="mod">
          <ac:chgData name="Gé Verbeek" userId="20d2065d-8055-4a68-a463-00777506795f" providerId="ADAL" clId="{6E08ADEC-096D-4694-9C2B-5F0F5B4FC91A}" dt="2025-04-08T12:46:28.843" v="159" actId="27636"/>
          <ac:spMkLst>
            <pc:docMk/>
            <pc:sldMk cId="543169154" sldId="417"/>
            <ac:spMk id="10" creationId="{898D9CB7-BFF0-F1C5-ABA8-03F45648F75C}"/>
          </ac:spMkLst>
        </pc:spChg>
        <pc:spChg chg="mod">
          <ac:chgData name="Gé Verbeek" userId="20d2065d-8055-4a68-a463-00777506795f" providerId="ADAL" clId="{6E08ADEC-096D-4694-9C2B-5F0F5B4FC91A}" dt="2025-04-08T12:45:50.995" v="151" actId="20577"/>
          <ac:spMkLst>
            <pc:docMk/>
            <pc:sldMk cId="543169154" sldId="417"/>
            <ac:spMk id="5122" creationId="{13C0DBDC-1975-C597-E2D8-7F0288B6EA66}"/>
          </ac:spMkLst>
        </pc:spChg>
        <pc:picChg chg="add mod">
          <ac:chgData name="Gé Verbeek" userId="20d2065d-8055-4a68-a463-00777506795f" providerId="ADAL" clId="{6E08ADEC-096D-4694-9C2B-5F0F5B4FC91A}" dt="2025-04-09T08:32:15.378" v="277" actId="1076"/>
          <ac:picMkLst>
            <pc:docMk/>
            <pc:sldMk cId="543169154" sldId="417"/>
            <ac:picMk id="3" creationId="{15BEEF15-DA43-B179-0598-5BF8725C3720}"/>
          </ac:picMkLst>
        </pc:picChg>
        <pc:picChg chg="del">
          <ac:chgData name="Gé Verbeek" userId="20d2065d-8055-4a68-a463-00777506795f" providerId="ADAL" clId="{6E08ADEC-096D-4694-9C2B-5F0F5B4FC91A}" dt="2025-04-08T12:46:17.178" v="155" actId="478"/>
          <ac:picMkLst>
            <pc:docMk/>
            <pc:sldMk cId="543169154" sldId="417"/>
            <ac:picMk id="7" creationId="{FDF003D4-B634-9DD1-71BC-305408490584}"/>
          </ac:picMkLst>
        </pc:picChg>
      </pc:sldChg>
      <pc:sldChg chg="addSp delSp modSp add mod">
        <pc:chgData name="Gé Verbeek" userId="20d2065d-8055-4a68-a463-00777506795f" providerId="ADAL" clId="{6E08ADEC-096D-4694-9C2B-5F0F5B4FC91A}" dt="2025-04-09T08:32:32.387" v="281" actId="1076"/>
        <pc:sldMkLst>
          <pc:docMk/>
          <pc:sldMk cId="2381803201" sldId="418"/>
        </pc:sldMkLst>
        <pc:spChg chg="del mod">
          <ac:chgData name="Gé Verbeek" userId="20d2065d-8055-4a68-a463-00777506795f" providerId="ADAL" clId="{6E08ADEC-096D-4694-9C2B-5F0F5B4FC91A}" dt="2025-04-08T12:47:49.072" v="174" actId="22"/>
          <ac:spMkLst>
            <pc:docMk/>
            <pc:sldMk cId="2381803201" sldId="418"/>
            <ac:spMk id="10" creationId="{9E4FF1F7-BC5C-E395-B401-0CD034A488C1}"/>
          </ac:spMkLst>
        </pc:spChg>
        <pc:spChg chg="mod">
          <ac:chgData name="Gé Verbeek" userId="20d2065d-8055-4a68-a463-00777506795f" providerId="ADAL" clId="{6E08ADEC-096D-4694-9C2B-5F0F5B4FC91A}" dt="2025-04-08T12:47:19.006" v="171" actId="6549"/>
          <ac:spMkLst>
            <pc:docMk/>
            <pc:sldMk cId="2381803201" sldId="418"/>
            <ac:spMk id="5122" creationId="{1B7B4345-2A0E-9229-2FAA-7A609B1F1701}"/>
          </ac:spMkLst>
        </pc:spChg>
        <pc:picChg chg="add mod ord">
          <ac:chgData name="Gé Verbeek" userId="20d2065d-8055-4a68-a463-00777506795f" providerId="ADAL" clId="{6E08ADEC-096D-4694-9C2B-5F0F5B4FC91A}" dt="2025-04-08T12:47:51.880" v="175" actId="1076"/>
          <ac:picMkLst>
            <pc:docMk/>
            <pc:sldMk cId="2381803201" sldId="418"/>
            <ac:picMk id="3" creationId="{F2EC6399-409A-E5A5-0D7C-F40E3D0CBA27}"/>
          </ac:picMkLst>
        </pc:picChg>
        <pc:picChg chg="add mod">
          <ac:chgData name="Gé Verbeek" userId="20d2065d-8055-4a68-a463-00777506795f" providerId="ADAL" clId="{6E08ADEC-096D-4694-9C2B-5F0F5B4FC91A}" dt="2025-04-09T08:32:32.387" v="281" actId="1076"/>
          <ac:picMkLst>
            <pc:docMk/>
            <pc:sldMk cId="2381803201" sldId="418"/>
            <ac:picMk id="4" creationId="{5975B693-3E45-D7F9-2EA6-36759882E6FE}"/>
          </ac:picMkLst>
        </pc:picChg>
      </pc:sldChg>
      <pc:sldChg chg="addSp delSp modSp add mod">
        <pc:chgData name="Gé Verbeek" userId="20d2065d-8055-4a68-a463-00777506795f" providerId="ADAL" clId="{6E08ADEC-096D-4694-9C2B-5F0F5B4FC91A}" dt="2025-04-09T08:32:46.686" v="285" actId="1076"/>
        <pc:sldMkLst>
          <pc:docMk/>
          <pc:sldMk cId="4046152295" sldId="419"/>
        </pc:sldMkLst>
        <pc:spChg chg="add del mod">
          <ac:chgData name="Gé Verbeek" userId="20d2065d-8055-4a68-a463-00777506795f" providerId="ADAL" clId="{6E08ADEC-096D-4694-9C2B-5F0F5B4FC91A}" dt="2025-04-08T12:48:48.099" v="190" actId="22"/>
          <ac:spMkLst>
            <pc:docMk/>
            <pc:sldMk cId="4046152295" sldId="419"/>
            <ac:spMk id="4" creationId="{BA2707E8-67AC-4A80-BF90-7C081B3E9836}"/>
          </ac:spMkLst>
        </pc:spChg>
        <pc:spChg chg="mod">
          <ac:chgData name="Gé Verbeek" userId="20d2065d-8055-4a68-a463-00777506795f" providerId="ADAL" clId="{6E08ADEC-096D-4694-9C2B-5F0F5B4FC91A}" dt="2025-04-08T12:48:05.914" v="188" actId="20577"/>
          <ac:spMkLst>
            <pc:docMk/>
            <pc:sldMk cId="4046152295" sldId="419"/>
            <ac:spMk id="5122" creationId="{AAB229CF-4FCF-B663-36AC-0B3E7F20F0A4}"/>
          </ac:spMkLst>
        </pc:spChg>
        <pc:picChg chg="del">
          <ac:chgData name="Gé Verbeek" userId="20d2065d-8055-4a68-a463-00777506795f" providerId="ADAL" clId="{6E08ADEC-096D-4694-9C2B-5F0F5B4FC91A}" dt="2025-04-08T12:48:08.328" v="189" actId="478"/>
          <ac:picMkLst>
            <pc:docMk/>
            <pc:sldMk cId="4046152295" sldId="419"/>
            <ac:picMk id="3" creationId="{10166911-47BE-9573-F7D6-C921AF77D4F4}"/>
          </ac:picMkLst>
        </pc:picChg>
        <pc:picChg chg="add mod">
          <ac:chgData name="Gé Verbeek" userId="20d2065d-8055-4a68-a463-00777506795f" providerId="ADAL" clId="{6E08ADEC-096D-4694-9C2B-5F0F5B4FC91A}" dt="2025-04-09T08:32:46.686" v="285" actId="1076"/>
          <ac:picMkLst>
            <pc:docMk/>
            <pc:sldMk cId="4046152295" sldId="419"/>
            <ac:picMk id="3" creationId="{EAD1DE96-6261-FCB9-1726-3E4B59406691}"/>
          </ac:picMkLst>
        </pc:picChg>
        <pc:picChg chg="add mod ord">
          <ac:chgData name="Gé Verbeek" userId="20d2065d-8055-4a68-a463-00777506795f" providerId="ADAL" clId="{6E08ADEC-096D-4694-9C2B-5F0F5B4FC91A}" dt="2025-04-08T12:48:51.473" v="191" actId="14100"/>
          <ac:picMkLst>
            <pc:docMk/>
            <pc:sldMk cId="4046152295" sldId="419"/>
            <ac:picMk id="6" creationId="{162D42BD-556F-81F2-4D2B-CC31A3F34999}"/>
          </ac:picMkLst>
        </pc:picChg>
      </pc:sldChg>
      <pc:sldChg chg="addSp delSp modSp add mod modAnim">
        <pc:chgData name="Gé Verbeek" userId="20d2065d-8055-4a68-a463-00777506795f" providerId="ADAL" clId="{6E08ADEC-096D-4694-9C2B-5F0F5B4FC91A}" dt="2025-04-09T08:46:15.374" v="324"/>
        <pc:sldMkLst>
          <pc:docMk/>
          <pc:sldMk cId="739141419" sldId="420"/>
        </pc:sldMkLst>
        <pc:spChg chg="mod">
          <ac:chgData name="Gé Verbeek" userId="20d2065d-8055-4a68-a463-00777506795f" providerId="ADAL" clId="{6E08ADEC-096D-4694-9C2B-5F0F5B4FC91A}" dt="2025-04-08T12:52:21.234" v="213" actId="20577"/>
          <ac:spMkLst>
            <pc:docMk/>
            <pc:sldMk cId="739141419" sldId="420"/>
            <ac:spMk id="10" creationId="{63BBA736-6545-C7A3-2F94-1F9BE7225B98}"/>
          </ac:spMkLst>
        </pc:spChg>
        <pc:spChg chg="mod">
          <ac:chgData name="Gé Verbeek" userId="20d2065d-8055-4a68-a463-00777506795f" providerId="ADAL" clId="{6E08ADEC-096D-4694-9C2B-5F0F5B4FC91A}" dt="2025-04-08T12:51:19.822" v="195" actId="6549"/>
          <ac:spMkLst>
            <pc:docMk/>
            <pc:sldMk cId="739141419" sldId="420"/>
            <ac:spMk id="5122" creationId="{02BD77D9-B908-DB3A-3928-57005078D1BA}"/>
          </ac:spMkLst>
        </pc:spChg>
        <pc:picChg chg="add mod">
          <ac:chgData name="Gé Verbeek" userId="20d2065d-8055-4a68-a463-00777506795f" providerId="ADAL" clId="{6E08ADEC-096D-4694-9C2B-5F0F5B4FC91A}" dt="2025-04-09T08:30:19.588" v="269" actId="1076"/>
          <ac:picMkLst>
            <pc:docMk/>
            <pc:sldMk cId="739141419" sldId="420"/>
            <ac:picMk id="2" creationId="{DA2E471D-D6EB-28C1-63BE-28E715F6C256}"/>
          </ac:picMkLst>
        </pc:picChg>
        <pc:picChg chg="del">
          <ac:chgData name="Gé Verbeek" userId="20d2065d-8055-4a68-a463-00777506795f" providerId="ADAL" clId="{6E08ADEC-096D-4694-9C2B-5F0F5B4FC91A}" dt="2025-04-08T12:52:54.974" v="214" actId="478"/>
          <ac:picMkLst>
            <pc:docMk/>
            <pc:sldMk cId="739141419" sldId="420"/>
            <ac:picMk id="7" creationId="{7893B036-62EB-FD6B-E840-9E7C919628E4}"/>
          </ac:picMkLst>
        </pc:picChg>
      </pc:sldChg>
      <pc:sldChg chg="addSp delSp modSp add mod">
        <pc:chgData name="Gé Verbeek" userId="20d2065d-8055-4a68-a463-00777506795f" providerId="ADAL" clId="{6E08ADEC-096D-4694-9C2B-5F0F5B4FC91A}" dt="2025-04-09T08:30:28.123" v="271" actId="1076"/>
        <pc:sldMkLst>
          <pc:docMk/>
          <pc:sldMk cId="2056670342" sldId="421"/>
        </pc:sldMkLst>
        <pc:spChg chg="del mod">
          <ac:chgData name="Gé Verbeek" userId="20d2065d-8055-4a68-a463-00777506795f" providerId="ADAL" clId="{6E08ADEC-096D-4694-9C2B-5F0F5B4FC91A}" dt="2025-04-08T12:54:30.264" v="232" actId="22"/>
          <ac:spMkLst>
            <pc:docMk/>
            <pc:sldMk cId="2056670342" sldId="421"/>
            <ac:spMk id="10" creationId="{74B7B150-3316-BA5D-AB07-B7EEE05CF204}"/>
          </ac:spMkLst>
        </pc:spChg>
        <pc:spChg chg="mod">
          <ac:chgData name="Gé Verbeek" userId="20d2065d-8055-4a68-a463-00777506795f" providerId="ADAL" clId="{6E08ADEC-096D-4694-9C2B-5F0F5B4FC91A}" dt="2025-04-08T12:54:04.484" v="230" actId="20577"/>
          <ac:spMkLst>
            <pc:docMk/>
            <pc:sldMk cId="2056670342" sldId="421"/>
            <ac:spMk id="5122" creationId="{15018509-755E-8C90-60E1-D54C7E4EC41F}"/>
          </ac:spMkLst>
        </pc:spChg>
        <pc:picChg chg="add mod">
          <ac:chgData name="Gé Verbeek" userId="20d2065d-8055-4a68-a463-00777506795f" providerId="ADAL" clId="{6E08ADEC-096D-4694-9C2B-5F0F5B4FC91A}" dt="2025-04-09T08:30:28.123" v="271" actId="1076"/>
          <ac:picMkLst>
            <pc:docMk/>
            <pc:sldMk cId="2056670342" sldId="421"/>
            <ac:picMk id="2" creationId="{FDFEF8D6-AB65-278E-5CDA-972D2DFE506B}"/>
          </ac:picMkLst>
        </pc:picChg>
        <pc:picChg chg="add mod ord">
          <ac:chgData name="Gé Verbeek" userId="20d2065d-8055-4a68-a463-00777506795f" providerId="ADAL" clId="{6E08ADEC-096D-4694-9C2B-5F0F5B4FC91A}" dt="2025-04-08T12:54:34.018" v="233" actId="1076"/>
          <ac:picMkLst>
            <pc:docMk/>
            <pc:sldMk cId="2056670342" sldId="421"/>
            <ac:picMk id="3" creationId="{F2C3166C-1539-27D2-7DD6-3EDE31118D98}"/>
          </ac:picMkLst>
        </pc:picChg>
      </pc:sldChg>
      <pc:sldChg chg="addSp delSp modSp add mod modAnim">
        <pc:chgData name="Gé Verbeek" userId="20d2065d-8055-4a68-a463-00777506795f" providerId="ADAL" clId="{6E08ADEC-096D-4694-9C2B-5F0F5B4FC91A}" dt="2025-04-09T08:46:32.881" v="327"/>
        <pc:sldMkLst>
          <pc:docMk/>
          <pc:sldMk cId="3848479890" sldId="422"/>
        </pc:sldMkLst>
        <pc:spChg chg="add mod">
          <ac:chgData name="Gé Verbeek" userId="20d2065d-8055-4a68-a463-00777506795f" providerId="ADAL" clId="{6E08ADEC-096D-4694-9C2B-5F0F5B4FC91A}" dt="2025-04-08T12:55:55.059" v="261" actId="6549"/>
          <ac:spMkLst>
            <pc:docMk/>
            <pc:sldMk cId="3848479890" sldId="422"/>
            <ac:spMk id="4" creationId="{CEBFF17D-FBE6-B921-5010-3D0C0045B750}"/>
          </ac:spMkLst>
        </pc:spChg>
        <pc:spChg chg="mod">
          <ac:chgData name="Gé Verbeek" userId="20d2065d-8055-4a68-a463-00777506795f" providerId="ADAL" clId="{6E08ADEC-096D-4694-9C2B-5F0F5B4FC91A}" dt="2025-04-08T12:55:09.754" v="255" actId="20577"/>
          <ac:spMkLst>
            <pc:docMk/>
            <pc:sldMk cId="3848479890" sldId="422"/>
            <ac:spMk id="5122" creationId="{427FE6F6-C1FF-7804-32ED-24949196AE33}"/>
          </ac:spMkLst>
        </pc:spChg>
        <pc:picChg chg="del">
          <ac:chgData name="Gé Verbeek" userId="20d2065d-8055-4a68-a463-00777506795f" providerId="ADAL" clId="{6E08ADEC-096D-4694-9C2B-5F0F5B4FC91A}" dt="2025-04-08T12:55:29.546" v="256" actId="478"/>
          <ac:picMkLst>
            <pc:docMk/>
            <pc:sldMk cId="3848479890" sldId="422"/>
            <ac:picMk id="3" creationId="{2F3EA27A-C35D-D6C8-C775-8ACC12C794E4}"/>
          </ac:picMkLst>
        </pc:picChg>
      </pc:sldChg>
      <pc:sldChg chg="addSp delSp modSp new mod modAnim">
        <pc:chgData name="Gé Verbeek" userId="20d2065d-8055-4a68-a463-00777506795f" providerId="ADAL" clId="{6E08ADEC-096D-4694-9C2B-5F0F5B4FC91A}" dt="2025-04-09T08:38:42.136" v="290" actId="14100"/>
        <pc:sldMkLst>
          <pc:docMk/>
          <pc:sldMk cId="3757668694" sldId="423"/>
        </pc:sldMkLst>
        <pc:spChg chg="del">
          <ac:chgData name="Gé Verbeek" userId="20d2065d-8055-4a68-a463-00777506795f" providerId="ADAL" clId="{6E08ADEC-096D-4694-9C2B-5F0F5B4FC91A}" dt="2025-04-09T08:38:29.745" v="287"/>
          <ac:spMkLst>
            <pc:docMk/>
            <pc:sldMk cId="3757668694" sldId="423"/>
            <ac:spMk id="3" creationId="{21153893-4374-F4A8-FEEE-9DA8852DE62D}"/>
          </ac:spMkLst>
        </pc:spChg>
        <pc:picChg chg="add mod">
          <ac:chgData name="Gé Verbeek" userId="20d2065d-8055-4a68-a463-00777506795f" providerId="ADAL" clId="{6E08ADEC-096D-4694-9C2B-5F0F5B4FC91A}" dt="2025-04-09T08:38:42.136" v="290" actId="14100"/>
          <ac:picMkLst>
            <pc:docMk/>
            <pc:sldMk cId="3757668694" sldId="423"/>
            <ac:picMk id="4" creationId="{826AC1A1-4F62-4BD2-DD58-DA386387B3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9-4-2025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9-4-2025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02646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88538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87312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6241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87162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05394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53545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33858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280682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5931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9618B6C-A773-4FFC-9620-0808940A2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80D2C31-DB01-40D4-8109-B8C93F70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A28AD6D-565D-4DC5-85C4-47E29554CF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701D0-C2AC-44A3-A8E3-52E52608153B}" type="slidenum">
              <a:rPr lang="nl-NL" altLang="nl-NL" smtClean="0"/>
              <a:pPr/>
              <a:t>4</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192377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37614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50054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1344-25D8-9ECF-1298-451FFB8D907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68DCD8C-2C76-71AE-9E5B-F82D273A3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C53AD23-491C-C87F-9C2C-E01DE0E4C5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C56D9EB-BA15-97C6-4726-3DF55A5955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3916278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3C71-47C9-B2BD-86EA-045071094C3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FEBC9A7-AC80-419F-2503-3FEB359136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2C9AA8C-FB04-120A-D0B9-D8F259A9BF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56E57BC-AD36-708F-C666-09191DDE05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3595711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BB25F-30DB-4FDC-6122-6D5E2637944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192447C-12BE-D308-21D8-9BE2B6E24F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A9DF9A4-17D7-C9CE-D671-CE63BF14A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A04EE11-0306-3042-0D7F-DBD9C66E3D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3564164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59B8-6FFD-173A-C7F7-DCFF516D31D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738BC45-7D38-EE5D-9AA4-02225DD1BD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7E7246F-2A7C-6C0E-C5FA-9A884FEB76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B9ACBEC-3F99-407C-A5D0-3E7622BDE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158458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AB9C-ED36-DBB5-8CEF-0A0E1195DF7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70B58F4-27B8-522C-CE98-2FC6B269E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4C99D501-5C1A-0993-C01C-6B3F64BF0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4FD79688-C371-6C67-2BAF-1B9A90285E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159441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7695F-D59F-ED45-720A-C1DF935DE37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8F05F31-8CC9-42DF-8AAD-4C19C8F1A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2DA0961F-7D2F-8CAB-4998-F22986950D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0EB7180-E1E2-8009-563F-9AC8FBAD40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173565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9A20F-D1CB-4674-F8EB-5DC378AD8AE5}"/>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1E7A14E-5EFD-31D2-CF8B-3524B63C8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5588529-3914-8217-4763-65228E4B79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6D06D34-B5CB-D776-D651-D161A4811C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299354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9943-EBC4-99BE-B5E8-C50F3B73645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EC1F9044-ADA4-A5C6-9BB5-5B3F8D1A3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8708F2A-5F1B-65F9-4774-752C9F3880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9A4B37F-37DC-FF48-ADBD-6E98955381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1382085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F4D98-7DED-F482-0209-43CAD3EFD17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B08E9ED-BBC5-767F-FE35-B0D843AE5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8C1489F-F16B-7F92-371C-F33628569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1ADB596D-7451-F0FA-688C-0E21DF20B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57023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D9A17-8A58-1921-1029-326620E6394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E6E611E-8747-8328-72D5-CF6D94BCBA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A647B706-1DF5-6E3F-7462-78DC7AAA8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1D83CD65-2C0A-D5FD-3919-FBED99620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2767039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E0C5-8A7F-21DB-E488-B1E0880E7EB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F13F153-366B-7F99-0871-0E2E86652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22ECE51-A75E-2539-0948-18DEED31B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2217554-3239-5720-A2D8-97F6670CE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2492575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99023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40876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79476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6322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64359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2946644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video" Target="https://www.youtube.com/embed/QzH6H4CbeGI?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video" Target="https://www.youtube.com/embed/_iosab_BPGY?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ideo" Target="https://www.youtube.com/embed/O3iF1USpt-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ideo" Target="https://www.youtube.com/embed/tshwwHAZjI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uqK3Pg_FuXU"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4.xml"/><Relationship Id="rId1" Type="http://schemas.openxmlformats.org/officeDocument/2006/relationships/video" Target="https://www.youtube.com/embed/oAO_Kvhd9uw?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Regenleiding onder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Voordeel:</a:t>
            </a:r>
          </a:p>
          <a:p>
            <a:pPr indent="0">
              <a:buNone/>
              <a:defRPr/>
            </a:pPr>
            <a:endParaRPr lang="nl-NL" dirty="0"/>
          </a:p>
          <a:p>
            <a:pPr marL="342900" indent="-342900">
              <a:defRPr/>
            </a:pPr>
            <a:r>
              <a:rPr lang="nl-NL" dirty="0"/>
              <a:t>Het gewas wordt alleen van onder nat zodat je minder last hebt van schimmelaantasting.</a:t>
            </a:r>
          </a:p>
          <a:p>
            <a:pPr marL="342900" indent="-342900">
              <a:defRPr/>
            </a:pPr>
            <a:endParaRPr lang="nl-NL" dirty="0"/>
          </a:p>
          <a:p>
            <a:pPr marL="342900" indent="-342900">
              <a:defRPr/>
            </a:pPr>
            <a:r>
              <a:rPr lang="nl-NL" dirty="0"/>
              <a:t>Als je veel ijzer in het water hebt heb je minder verkleuringen op de planten</a:t>
            </a:r>
          </a:p>
          <a:p>
            <a:pPr marL="342900" indent="-342900">
              <a:defRPr/>
            </a:pPr>
            <a:endParaRPr lang="nl-NL" dirty="0"/>
          </a:p>
          <a:p>
            <a:pPr marL="342900" indent="-342900">
              <a:defRPr/>
            </a:pPr>
            <a:endParaRPr lang="nl-NL" dirty="0"/>
          </a:p>
          <a:p>
            <a:pPr indent="0">
              <a:buNone/>
              <a:defRPr/>
            </a:pPr>
            <a:r>
              <a:rPr lang="nl-NL" dirty="0"/>
              <a:t>Nadeel:</a:t>
            </a:r>
          </a:p>
          <a:p>
            <a:pPr indent="0">
              <a:buNone/>
              <a:defRPr/>
            </a:pPr>
            <a:endParaRPr lang="nl-NL" dirty="0"/>
          </a:p>
          <a:p>
            <a:pPr marL="342900" indent="-342900">
              <a:defRPr/>
            </a:pPr>
            <a:r>
              <a:rPr lang="nl-NL" dirty="0"/>
              <a:t>Buizen kunnen nog wel eens in de weg liggen.</a:t>
            </a:r>
          </a:p>
          <a:p>
            <a:pPr marL="342900" indent="-342900">
              <a:defRPr/>
            </a:pPr>
            <a:endParaRPr lang="nl-NL" dirty="0"/>
          </a:p>
        </p:txBody>
      </p:sp>
    </p:spTree>
    <p:extLst>
      <p:ext uri="{BB962C8B-B14F-4D97-AF65-F5344CB8AC3E}">
        <p14:creationId xmlns:p14="http://schemas.microsoft.com/office/powerpoint/2010/main" val="14382810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anim calcmode="lin" valueType="num">
                                      <p:cBhvr additive="base">
                                        <p:cTn id="1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anim calcmode="lin" valueType="num">
                                      <p:cBhvr additive="base">
                                        <p:cTn id="2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Pen en boog sproeiers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Op de buizen worden de sproeiers gedraaid.</a:t>
            </a:r>
          </a:p>
          <a:p>
            <a:pPr indent="0">
              <a:buNone/>
              <a:defRPr/>
            </a:pPr>
            <a:endParaRPr lang="nl-NL" dirty="0"/>
          </a:p>
          <a:p>
            <a:pPr indent="0">
              <a:buNone/>
              <a:defRPr/>
            </a:pPr>
            <a:r>
              <a:rPr lang="nl-NL" dirty="0"/>
              <a:t>2 soorten sproeiers</a:t>
            </a:r>
          </a:p>
          <a:p>
            <a:pPr indent="0">
              <a:buNone/>
              <a:defRPr/>
            </a:pPr>
            <a:endParaRPr lang="nl-NL" dirty="0"/>
          </a:p>
          <a:p>
            <a:pPr marL="342900" indent="-342900">
              <a:defRPr/>
            </a:pPr>
            <a:r>
              <a:rPr lang="nl-NL" dirty="0"/>
              <a:t>Pen sproeiers</a:t>
            </a:r>
          </a:p>
          <a:p>
            <a:pPr marL="342900" indent="-342900">
              <a:defRPr/>
            </a:pPr>
            <a:endParaRPr lang="nl-NL" dirty="0"/>
          </a:p>
          <a:p>
            <a:pPr marL="342900" indent="-342900">
              <a:defRPr/>
            </a:pPr>
            <a:r>
              <a:rPr lang="nl-NL" dirty="0"/>
              <a:t>Roterende sproeiers</a:t>
            </a:r>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9E0E0974-9C0F-4109-A012-2813A37B85BD}"/>
              </a:ext>
            </a:extLst>
          </p:cNvPr>
          <p:cNvPicPr>
            <a:picLocks noChangeAspect="1"/>
          </p:cNvPicPr>
          <p:nvPr/>
        </p:nvPicPr>
        <p:blipFill>
          <a:blip r:embed="rId3"/>
          <a:stretch>
            <a:fillRect/>
          </a:stretch>
        </p:blipFill>
        <p:spPr>
          <a:xfrm>
            <a:off x="7961922" y="844076"/>
            <a:ext cx="2423227" cy="1821486"/>
          </a:xfrm>
          <a:prstGeom prst="rect">
            <a:avLst/>
          </a:prstGeom>
        </p:spPr>
      </p:pic>
      <p:pic>
        <p:nvPicPr>
          <p:cNvPr id="3" name="Afbeelding 2">
            <a:extLst>
              <a:ext uri="{FF2B5EF4-FFF2-40B4-BE49-F238E27FC236}">
                <a16:creationId xmlns:a16="http://schemas.microsoft.com/office/drawing/2014/main" id="{41C352F1-9A1C-4D08-8349-994C21E5A19E}"/>
              </a:ext>
            </a:extLst>
          </p:cNvPr>
          <p:cNvPicPr>
            <a:picLocks noChangeAspect="1"/>
          </p:cNvPicPr>
          <p:nvPr/>
        </p:nvPicPr>
        <p:blipFill>
          <a:blip r:embed="rId4"/>
          <a:stretch>
            <a:fillRect/>
          </a:stretch>
        </p:blipFill>
        <p:spPr>
          <a:xfrm>
            <a:off x="8218468" y="4525991"/>
            <a:ext cx="2512793" cy="1888811"/>
          </a:xfrm>
          <a:prstGeom prst="rect">
            <a:avLst/>
          </a:prstGeom>
        </p:spPr>
      </p:pic>
    </p:spTree>
    <p:extLst>
      <p:ext uri="{BB962C8B-B14F-4D97-AF65-F5344CB8AC3E}">
        <p14:creationId xmlns:p14="http://schemas.microsoft.com/office/powerpoint/2010/main" val="30930482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Pensproeiers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Water komt uit een gaatje in de dop</a:t>
            </a:r>
          </a:p>
          <a:p>
            <a:pPr indent="0">
              <a:buNone/>
              <a:defRPr/>
            </a:pPr>
            <a:endParaRPr lang="nl-NL" dirty="0"/>
          </a:p>
          <a:p>
            <a:pPr indent="0">
              <a:buNone/>
              <a:defRPr/>
            </a:pPr>
            <a:r>
              <a:rPr lang="nl-NL" dirty="0"/>
              <a:t>Water spuit tegen een plaatje en “ketst” af.</a:t>
            </a:r>
          </a:p>
          <a:p>
            <a:pPr indent="0">
              <a:buNone/>
              <a:defRPr/>
            </a:pPr>
            <a:endParaRPr lang="nl-NL" dirty="0"/>
          </a:p>
          <a:p>
            <a:pPr indent="0">
              <a:buNone/>
              <a:defRPr/>
            </a:pPr>
            <a:r>
              <a:rPr lang="nl-NL" dirty="0"/>
              <a:t>Zo verspreid het water zich.</a:t>
            </a:r>
          </a:p>
          <a:p>
            <a:pPr indent="0">
              <a:buNone/>
              <a:defRPr/>
            </a:pPr>
            <a:endParaRPr lang="nl-NL" dirty="0"/>
          </a:p>
          <a:p>
            <a:pPr indent="0">
              <a:buNone/>
              <a:defRPr/>
            </a:pPr>
            <a:r>
              <a:rPr lang="nl-NL" dirty="0"/>
              <a:t>Afgifte doppen tussen 3 en 7 liter per minuut</a:t>
            </a:r>
          </a:p>
        </p:txBody>
      </p:sp>
      <p:pic>
        <p:nvPicPr>
          <p:cNvPr id="2" name="Afbeelding 1">
            <a:extLst>
              <a:ext uri="{FF2B5EF4-FFF2-40B4-BE49-F238E27FC236}">
                <a16:creationId xmlns:a16="http://schemas.microsoft.com/office/drawing/2014/main" id="{76CB8600-2437-4840-8A81-94E40612AA16}"/>
              </a:ext>
            </a:extLst>
          </p:cNvPr>
          <p:cNvPicPr>
            <a:picLocks noChangeAspect="1"/>
          </p:cNvPicPr>
          <p:nvPr/>
        </p:nvPicPr>
        <p:blipFill>
          <a:blip r:embed="rId3"/>
          <a:stretch>
            <a:fillRect/>
          </a:stretch>
        </p:blipFill>
        <p:spPr>
          <a:xfrm>
            <a:off x="8110339" y="4072378"/>
            <a:ext cx="3133066" cy="2436829"/>
          </a:xfrm>
          <a:prstGeom prst="rect">
            <a:avLst/>
          </a:prstGeom>
        </p:spPr>
      </p:pic>
      <p:pic>
        <p:nvPicPr>
          <p:cNvPr id="3" name="Afbeelding 2">
            <a:extLst>
              <a:ext uri="{FF2B5EF4-FFF2-40B4-BE49-F238E27FC236}">
                <a16:creationId xmlns:a16="http://schemas.microsoft.com/office/drawing/2014/main" id="{C9C7A392-27C1-4F87-9DEB-357D353FBC5A}"/>
              </a:ext>
            </a:extLst>
          </p:cNvPr>
          <p:cNvPicPr>
            <a:picLocks noChangeAspect="1"/>
          </p:cNvPicPr>
          <p:nvPr/>
        </p:nvPicPr>
        <p:blipFill>
          <a:blip r:embed="rId4"/>
          <a:stretch>
            <a:fillRect/>
          </a:stretch>
        </p:blipFill>
        <p:spPr>
          <a:xfrm>
            <a:off x="1079224" y="4769740"/>
            <a:ext cx="5577068" cy="1879396"/>
          </a:xfrm>
          <a:prstGeom prst="rect">
            <a:avLst/>
          </a:prstGeom>
        </p:spPr>
      </p:pic>
    </p:spTree>
    <p:extLst>
      <p:ext uri="{BB962C8B-B14F-4D97-AF65-F5344CB8AC3E}">
        <p14:creationId xmlns:p14="http://schemas.microsoft.com/office/powerpoint/2010/main" val="2212135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Roterende sproeiers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Deze worden het meest gebruikt.</a:t>
            </a:r>
          </a:p>
          <a:p>
            <a:pPr indent="0">
              <a:buNone/>
              <a:defRPr/>
            </a:pPr>
            <a:endParaRPr lang="nl-NL" dirty="0"/>
          </a:p>
          <a:p>
            <a:pPr indent="0">
              <a:buNone/>
              <a:defRPr/>
            </a:pPr>
            <a:r>
              <a:rPr lang="nl-NL" dirty="0"/>
              <a:t>Beste waterverdeling</a:t>
            </a:r>
          </a:p>
          <a:p>
            <a:pPr indent="0">
              <a:buNone/>
              <a:defRPr/>
            </a:pPr>
            <a:endParaRPr lang="nl-NL" dirty="0"/>
          </a:p>
          <a:p>
            <a:pPr indent="0">
              <a:buNone/>
              <a:defRPr/>
            </a:pPr>
            <a:r>
              <a:rPr lang="nl-NL" dirty="0"/>
              <a:t>Minder capaciteit, daardoor langer water geven.</a:t>
            </a:r>
          </a:p>
          <a:p>
            <a:pPr indent="0">
              <a:buNone/>
              <a:defRPr/>
            </a:pPr>
            <a:endParaRPr lang="nl-NL" dirty="0"/>
          </a:p>
        </p:txBody>
      </p:sp>
      <p:pic>
        <p:nvPicPr>
          <p:cNvPr id="2" name="Afbeelding 1">
            <a:extLst>
              <a:ext uri="{FF2B5EF4-FFF2-40B4-BE49-F238E27FC236}">
                <a16:creationId xmlns:a16="http://schemas.microsoft.com/office/drawing/2014/main" id="{ABB0B803-CF61-41B9-81D1-8B83F62F0202}"/>
              </a:ext>
            </a:extLst>
          </p:cNvPr>
          <p:cNvPicPr>
            <a:picLocks noChangeAspect="1"/>
          </p:cNvPicPr>
          <p:nvPr/>
        </p:nvPicPr>
        <p:blipFill>
          <a:blip r:embed="rId3"/>
          <a:stretch>
            <a:fillRect/>
          </a:stretch>
        </p:blipFill>
        <p:spPr>
          <a:xfrm>
            <a:off x="2254684" y="4289196"/>
            <a:ext cx="3554436" cy="2568804"/>
          </a:xfrm>
          <a:prstGeom prst="rect">
            <a:avLst/>
          </a:prstGeom>
        </p:spPr>
      </p:pic>
      <p:pic>
        <p:nvPicPr>
          <p:cNvPr id="1028" name="Picture 4" descr="https://www.netafim.nl/4a1266/globalassets/local/nederlands/products/sprinklers---beregening/7.13.jpg">
            <a:extLst>
              <a:ext uri="{FF2B5EF4-FFF2-40B4-BE49-F238E27FC236}">
                <a16:creationId xmlns:a16="http://schemas.microsoft.com/office/drawing/2014/main" id="{EAF52D18-F1E8-45B9-B7F3-37802675C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68" b="14466"/>
          <a:stretch/>
        </p:blipFill>
        <p:spPr bwMode="auto">
          <a:xfrm>
            <a:off x="7601322" y="4280006"/>
            <a:ext cx="3636662" cy="244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2675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Druppelleidingen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Bij druppelirrigatie maak je gebruik van  een druppelleiding.</a:t>
            </a:r>
          </a:p>
          <a:p>
            <a:pPr indent="0">
              <a:buNone/>
              <a:defRPr/>
            </a:pPr>
            <a:endParaRPr lang="nl-NL" dirty="0"/>
          </a:p>
          <a:p>
            <a:pPr indent="0">
              <a:buNone/>
              <a:defRPr/>
            </a:pPr>
            <a:r>
              <a:rPr lang="nl-NL" dirty="0"/>
              <a:t>De plant krijgt dan druppel voor druppel water.</a:t>
            </a:r>
          </a:p>
          <a:p>
            <a:pPr indent="0">
              <a:buNone/>
              <a:defRPr/>
            </a:pPr>
            <a:endParaRPr lang="nl-NL" dirty="0"/>
          </a:p>
          <a:p>
            <a:pPr indent="0">
              <a:buNone/>
              <a:defRPr/>
            </a:pPr>
            <a:r>
              <a:rPr lang="nl-NL" dirty="0"/>
              <a:t>Onderscheid in 3 soorten</a:t>
            </a:r>
          </a:p>
          <a:p>
            <a:pPr indent="0">
              <a:buNone/>
              <a:defRPr/>
            </a:pPr>
            <a:endParaRPr lang="nl-NL" dirty="0"/>
          </a:p>
          <a:p>
            <a:pPr marL="342900" indent="-342900">
              <a:defRPr/>
            </a:pPr>
            <a:r>
              <a:rPr lang="nl-NL" dirty="0" err="1"/>
              <a:t>Capilair</a:t>
            </a:r>
            <a:r>
              <a:rPr lang="nl-NL" dirty="0"/>
              <a:t> systeem</a:t>
            </a:r>
          </a:p>
          <a:p>
            <a:pPr marL="342900" indent="-342900">
              <a:defRPr/>
            </a:pPr>
            <a:r>
              <a:rPr lang="nl-NL" dirty="0"/>
              <a:t>Labyrint systeem</a:t>
            </a:r>
          </a:p>
          <a:p>
            <a:pPr marL="342900" indent="-342900">
              <a:defRPr/>
            </a:pPr>
            <a:r>
              <a:rPr lang="nl-NL" dirty="0" err="1"/>
              <a:t>Inline</a:t>
            </a:r>
            <a:r>
              <a:rPr lang="nl-NL" dirty="0"/>
              <a:t> systeem</a:t>
            </a:r>
          </a:p>
          <a:p>
            <a:pPr marL="342900" indent="-342900">
              <a:defRPr/>
            </a:pPr>
            <a:endParaRPr lang="nl-NL" dirty="0"/>
          </a:p>
        </p:txBody>
      </p:sp>
      <p:pic>
        <p:nvPicPr>
          <p:cNvPr id="4098" name="Picture 2" descr="Capillair (Rood/C) 2lt 85cm 3,2x0,8 cap-s zwart">
            <a:extLst>
              <a:ext uri="{FF2B5EF4-FFF2-40B4-BE49-F238E27FC236}">
                <a16:creationId xmlns:a16="http://schemas.microsoft.com/office/drawing/2014/main" id="{764264E2-2847-43F1-BE4D-D0A51F7FB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079" y="40023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ducten - Meteor Systems">
            <a:extLst>
              <a:ext uri="{FF2B5EF4-FFF2-40B4-BE49-F238E27FC236}">
                <a16:creationId xmlns:a16="http://schemas.microsoft.com/office/drawing/2014/main" id="{0A7C1B54-D0AA-4E11-8788-2916FEF3C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179" y="3556330"/>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uppelaars - Vos Capelle">
            <a:extLst>
              <a:ext uri="{FF2B5EF4-FFF2-40B4-BE49-F238E27FC236}">
                <a16:creationId xmlns:a16="http://schemas.microsoft.com/office/drawing/2014/main" id="{395BF1B9-56EA-4251-BDA0-02DA17D7D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0180" y="4304580"/>
            <a:ext cx="1372596" cy="148697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ducten - Meteor Systems">
            <a:extLst>
              <a:ext uri="{FF2B5EF4-FFF2-40B4-BE49-F238E27FC236}">
                <a16:creationId xmlns:a16="http://schemas.microsoft.com/office/drawing/2014/main" id="{281249F7-6D97-4F3C-9F27-2AD8807DE7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354" y="486763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935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1000"/>
                                        <p:tgtEl>
                                          <p:spTgt spid="4098"/>
                                        </p:tgtEl>
                                      </p:cBhvr>
                                    </p:animEffect>
                                    <p:anim calcmode="lin" valueType="num">
                                      <p:cBhvr>
                                        <p:cTn id="26" dur="1000" fill="hold"/>
                                        <p:tgtEl>
                                          <p:spTgt spid="4098"/>
                                        </p:tgtEl>
                                        <p:attrNameLst>
                                          <p:attrName>ppt_x</p:attrName>
                                        </p:attrNameLst>
                                      </p:cBhvr>
                                      <p:tavLst>
                                        <p:tav tm="0">
                                          <p:val>
                                            <p:strVal val="#ppt_x"/>
                                          </p:val>
                                        </p:tav>
                                        <p:tav tm="100000">
                                          <p:val>
                                            <p:strVal val="#ppt_x"/>
                                          </p:val>
                                        </p:tav>
                                      </p:tavLst>
                                    </p:anim>
                                    <p:anim calcmode="lin" valueType="num">
                                      <p:cBhvr>
                                        <p:cTn id="27"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 calcmode="lin" valueType="num">
                                      <p:cBhvr additive="base">
                                        <p:cTn id="32"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02"/>
                                        </p:tgtEl>
                                        <p:attrNameLst>
                                          <p:attrName>style.visibility</p:attrName>
                                        </p:attrNameLst>
                                      </p:cBhvr>
                                      <p:to>
                                        <p:strVal val="visible"/>
                                      </p:to>
                                    </p:set>
                                    <p:animEffect transition="in" filter="fade">
                                      <p:cBhvr>
                                        <p:cTn id="38" dur="1000"/>
                                        <p:tgtEl>
                                          <p:spTgt spid="4102"/>
                                        </p:tgtEl>
                                      </p:cBhvr>
                                    </p:animEffect>
                                    <p:anim calcmode="lin" valueType="num">
                                      <p:cBhvr>
                                        <p:cTn id="39" dur="1000" fill="hold"/>
                                        <p:tgtEl>
                                          <p:spTgt spid="4102"/>
                                        </p:tgtEl>
                                        <p:attrNameLst>
                                          <p:attrName>ppt_x</p:attrName>
                                        </p:attrNameLst>
                                      </p:cBhvr>
                                      <p:tavLst>
                                        <p:tav tm="0">
                                          <p:val>
                                            <p:strVal val="#ppt_x"/>
                                          </p:val>
                                        </p:tav>
                                        <p:tav tm="100000">
                                          <p:val>
                                            <p:strVal val="#ppt_x"/>
                                          </p:val>
                                        </p:tav>
                                      </p:tavLst>
                                    </p:anim>
                                    <p:anim calcmode="lin" valueType="num">
                                      <p:cBhvr>
                                        <p:cTn id="40" dur="1000" fill="hold"/>
                                        <p:tgtEl>
                                          <p:spTgt spid="410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04"/>
                                        </p:tgtEl>
                                        <p:attrNameLst>
                                          <p:attrName>style.visibility</p:attrName>
                                        </p:attrNameLst>
                                      </p:cBhvr>
                                      <p:to>
                                        <p:strVal val="visible"/>
                                      </p:to>
                                    </p:set>
                                    <p:animEffect transition="in" filter="fade">
                                      <p:cBhvr>
                                        <p:cTn id="43" dur="1000"/>
                                        <p:tgtEl>
                                          <p:spTgt spid="4104"/>
                                        </p:tgtEl>
                                      </p:cBhvr>
                                    </p:animEffect>
                                    <p:anim calcmode="lin" valueType="num">
                                      <p:cBhvr>
                                        <p:cTn id="44" dur="1000" fill="hold"/>
                                        <p:tgtEl>
                                          <p:spTgt spid="4104"/>
                                        </p:tgtEl>
                                        <p:attrNameLst>
                                          <p:attrName>ppt_x</p:attrName>
                                        </p:attrNameLst>
                                      </p:cBhvr>
                                      <p:tavLst>
                                        <p:tav tm="0">
                                          <p:val>
                                            <p:strVal val="#ppt_x"/>
                                          </p:val>
                                        </p:tav>
                                        <p:tav tm="100000">
                                          <p:val>
                                            <p:strVal val="#ppt_x"/>
                                          </p:val>
                                        </p:tav>
                                      </p:tavLst>
                                    </p:anim>
                                    <p:anim calcmode="lin" valueType="num">
                                      <p:cBhvr>
                                        <p:cTn id="45"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171">
                                            <p:txEl>
                                              <p:pRg st="8" end="8"/>
                                            </p:txEl>
                                          </p:spTgt>
                                        </p:tgtEl>
                                        <p:attrNameLst>
                                          <p:attrName>style.visibility</p:attrName>
                                        </p:attrNameLst>
                                      </p:cBhvr>
                                      <p:to>
                                        <p:strVal val="visible"/>
                                      </p:to>
                                    </p:set>
                                    <p:anim calcmode="lin" valueType="num">
                                      <p:cBhvr additive="base">
                                        <p:cTn id="50"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06"/>
                                        </p:tgtEl>
                                        <p:attrNameLst>
                                          <p:attrName>style.visibility</p:attrName>
                                        </p:attrNameLst>
                                      </p:cBhvr>
                                      <p:to>
                                        <p:strVal val="visible"/>
                                      </p:to>
                                    </p:set>
                                    <p:animEffect transition="in" filter="fade">
                                      <p:cBhvr>
                                        <p:cTn id="56" dur="1000"/>
                                        <p:tgtEl>
                                          <p:spTgt spid="4106"/>
                                        </p:tgtEl>
                                      </p:cBhvr>
                                    </p:animEffect>
                                    <p:anim calcmode="lin" valueType="num">
                                      <p:cBhvr>
                                        <p:cTn id="57" dur="1000" fill="hold"/>
                                        <p:tgtEl>
                                          <p:spTgt spid="4106"/>
                                        </p:tgtEl>
                                        <p:attrNameLst>
                                          <p:attrName>ppt_x</p:attrName>
                                        </p:attrNameLst>
                                      </p:cBhvr>
                                      <p:tavLst>
                                        <p:tav tm="0">
                                          <p:val>
                                            <p:strVal val="#ppt_x"/>
                                          </p:val>
                                        </p:tav>
                                        <p:tav tm="100000">
                                          <p:val>
                                            <p:strVal val="#ppt_x"/>
                                          </p:val>
                                        </p:tav>
                                      </p:tavLst>
                                    </p:anim>
                                    <p:anim calcmode="lin" valueType="num">
                                      <p:cBhvr>
                                        <p:cTn id="58"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Capillair systeem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Uit een heel dun slangetje komt het water naar buiten.</a:t>
            </a:r>
          </a:p>
          <a:p>
            <a:pPr indent="0">
              <a:buNone/>
              <a:defRPr/>
            </a:pPr>
            <a:endParaRPr lang="nl-NL" dirty="0"/>
          </a:p>
          <a:p>
            <a:pPr indent="0">
              <a:buNone/>
              <a:defRPr/>
            </a:pPr>
            <a:r>
              <a:rPr lang="nl-NL" dirty="0"/>
              <a:t>Waterafgifte wordt bepaald door:</a:t>
            </a:r>
          </a:p>
          <a:p>
            <a:pPr indent="0">
              <a:buNone/>
              <a:defRPr/>
            </a:pPr>
            <a:endParaRPr lang="nl-NL" dirty="0"/>
          </a:p>
          <a:p>
            <a:pPr marL="342900" indent="-342900">
              <a:defRPr/>
            </a:pPr>
            <a:r>
              <a:rPr lang="nl-NL" dirty="0"/>
              <a:t>Druk die op de leiding staat</a:t>
            </a:r>
          </a:p>
          <a:p>
            <a:pPr marL="342900" indent="-342900">
              <a:defRPr/>
            </a:pPr>
            <a:r>
              <a:rPr lang="nl-NL" dirty="0"/>
              <a:t>Lengte van het slangetje</a:t>
            </a:r>
          </a:p>
          <a:p>
            <a:pPr marL="342900" indent="-342900">
              <a:defRPr/>
            </a:pPr>
            <a:r>
              <a:rPr lang="nl-NL" dirty="0"/>
              <a:t>Diameter van het slangetje</a:t>
            </a:r>
          </a:p>
        </p:txBody>
      </p:sp>
      <p:pic>
        <p:nvPicPr>
          <p:cNvPr id="4" name="Picture 2" descr="Capillair (Rood/C) 2lt 85cm 3,2x0,8 cap-s zwart">
            <a:extLst>
              <a:ext uri="{FF2B5EF4-FFF2-40B4-BE49-F238E27FC236}">
                <a16:creationId xmlns:a16="http://schemas.microsoft.com/office/drawing/2014/main" id="{3FABD5AB-57C0-4320-966C-EA3DEF5C2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801" y="83905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CD919A56-880D-4B5D-B459-A849A6FCDA62}"/>
              </a:ext>
            </a:extLst>
          </p:cNvPr>
          <p:cNvPicPr>
            <a:picLocks noChangeAspect="1"/>
          </p:cNvPicPr>
          <p:nvPr/>
        </p:nvPicPr>
        <p:blipFill>
          <a:blip r:embed="rId4"/>
          <a:stretch>
            <a:fillRect/>
          </a:stretch>
        </p:blipFill>
        <p:spPr>
          <a:xfrm>
            <a:off x="7651474" y="4753334"/>
            <a:ext cx="2628900" cy="1733550"/>
          </a:xfrm>
          <a:prstGeom prst="rect">
            <a:avLst/>
          </a:prstGeom>
        </p:spPr>
      </p:pic>
    </p:spTree>
    <p:extLst>
      <p:ext uri="{BB962C8B-B14F-4D97-AF65-F5344CB8AC3E}">
        <p14:creationId xmlns:p14="http://schemas.microsoft.com/office/powerpoint/2010/main" val="18403934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 calcmode="lin" valueType="num">
                                      <p:cBhvr additive="base">
                                        <p:cTn id="26"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additive="base">
                                        <p:cTn id="3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Capillair systeem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Er mag geen drukverschil in het systeem zitten</a:t>
            </a:r>
          </a:p>
          <a:p>
            <a:pPr marL="342900" indent="-342900">
              <a:defRPr/>
            </a:pPr>
            <a:endParaRPr lang="nl-NL" dirty="0"/>
          </a:p>
          <a:p>
            <a:pPr marL="342900" indent="-342900">
              <a:defRPr/>
            </a:pPr>
            <a:r>
              <a:rPr lang="nl-NL" dirty="0"/>
              <a:t>Water moet goed gefilterd worden om verstopping te voorkomen</a:t>
            </a:r>
          </a:p>
          <a:p>
            <a:pPr marL="342900" indent="-342900">
              <a:defRPr/>
            </a:pPr>
            <a:endParaRPr lang="nl-NL" dirty="0"/>
          </a:p>
          <a:p>
            <a:pPr marL="342900" indent="-342900">
              <a:defRPr/>
            </a:pPr>
            <a:r>
              <a:rPr lang="nl-NL" dirty="0"/>
              <a:t>Systeem mag niet op afschot liggen anders loopt het systeem leeg.</a:t>
            </a:r>
          </a:p>
          <a:p>
            <a:pPr marL="342900" indent="-342900">
              <a:defRPr/>
            </a:pPr>
            <a:endParaRPr lang="nl-NL" dirty="0"/>
          </a:p>
          <a:p>
            <a:pPr marL="342900" indent="-342900">
              <a:defRPr/>
            </a:pPr>
            <a:r>
              <a:rPr lang="nl-NL" dirty="0"/>
              <a:t>Druk tussen 0,5 en 1 bar.</a:t>
            </a:r>
          </a:p>
        </p:txBody>
      </p:sp>
      <p:pic>
        <p:nvPicPr>
          <p:cNvPr id="2" name="Afbeelding 1">
            <a:extLst>
              <a:ext uri="{FF2B5EF4-FFF2-40B4-BE49-F238E27FC236}">
                <a16:creationId xmlns:a16="http://schemas.microsoft.com/office/drawing/2014/main" id="{9A592DDD-1FF6-4FEA-B3EF-FC6D09FABF11}"/>
              </a:ext>
            </a:extLst>
          </p:cNvPr>
          <p:cNvPicPr>
            <a:picLocks noChangeAspect="1"/>
          </p:cNvPicPr>
          <p:nvPr/>
        </p:nvPicPr>
        <p:blipFill>
          <a:blip r:embed="rId3"/>
          <a:stretch>
            <a:fillRect/>
          </a:stretch>
        </p:blipFill>
        <p:spPr>
          <a:xfrm>
            <a:off x="8689964" y="4650885"/>
            <a:ext cx="2627604" cy="1731414"/>
          </a:xfrm>
          <a:prstGeom prst="rect">
            <a:avLst/>
          </a:prstGeom>
        </p:spPr>
      </p:pic>
      <p:pic>
        <p:nvPicPr>
          <p:cNvPr id="3" name="Afbeelding 2">
            <a:extLst>
              <a:ext uri="{FF2B5EF4-FFF2-40B4-BE49-F238E27FC236}">
                <a16:creationId xmlns:a16="http://schemas.microsoft.com/office/drawing/2014/main" id="{478EC67C-C711-4950-BD76-5998CFD2C9F7}"/>
              </a:ext>
            </a:extLst>
          </p:cNvPr>
          <p:cNvPicPr>
            <a:picLocks noChangeAspect="1"/>
          </p:cNvPicPr>
          <p:nvPr/>
        </p:nvPicPr>
        <p:blipFill>
          <a:blip r:embed="rId4"/>
          <a:stretch>
            <a:fillRect/>
          </a:stretch>
        </p:blipFill>
        <p:spPr>
          <a:xfrm rot="17725905">
            <a:off x="8212058" y="781782"/>
            <a:ext cx="2466975" cy="1847850"/>
          </a:xfrm>
          <a:prstGeom prst="rect">
            <a:avLst/>
          </a:prstGeom>
        </p:spPr>
      </p:pic>
    </p:spTree>
    <p:extLst>
      <p:ext uri="{BB962C8B-B14F-4D97-AF65-F5344CB8AC3E}">
        <p14:creationId xmlns:p14="http://schemas.microsoft.com/office/powerpoint/2010/main" val="4038636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 calcmode="lin" valueType="num">
                                      <p:cBhvr additive="base">
                                        <p:cTn id="26"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Labyrint systeem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Het labyrint is een slingerend kanaal waardoor het water wordt geleid.</a:t>
            </a:r>
          </a:p>
          <a:p>
            <a:pPr indent="0">
              <a:buNone/>
              <a:defRPr/>
            </a:pPr>
            <a:endParaRPr lang="nl-NL" dirty="0"/>
          </a:p>
          <a:p>
            <a:pPr indent="0">
              <a:buNone/>
              <a:defRPr/>
            </a:pPr>
            <a:r>
              <a:rPr lang="nl-NL" dirty="0"/>
              <a:t>Hierdoor komt er een werveling in het water waardoor de druppelaar minder snel vervuilt</a:t>
            </a:r>
          </a:p>
          <a:p>
            <a:pPr indent="0">
              <a:buNone/>
              <a:defRPr/>
            </a:pPr>
            <a:endParaRPr lang="nl-NL" dirty="0"/>
          </a:p>
          <a:p>
            <a:pPr indent="0">
              <a:buNone/>
              <a:defRPr/>
            </a:pPr>
            <a:r>
              <a:rPr lang="nl-NL" dirty="0"/>
              <a:t>Om voldoende werveling te krijgen moet je de druk boven de 1 bar instellen.</a:t>
            </a:r>
          </a:p>
        </p:txBody>
      </p:sp>
      <p:pic>
        <p:nvPicPr>
          <p:cNvPr id="2" name="Picture 2" descr="WOODPECKER DRUPPELAAR | Netafim - Netafim">
            <a:extLst>
              <a:ext uri="{FF2B5EF4-FFF2-40B4-BE49-F238E27FC236}">
                <a16:creationId xmlns:a16="http://schemas.microsoft.com/office/drawing/2014/main" id="{C0421A8F-498B-448C-8667-69F1C0F4E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24" y="536438"/>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BA0AA79F-7AD1-411D-9891-01B96215EA25}"/>
              </a:ext>
            </a:extLst>
          </p:cNvPr>
          <p:cNvPicPr>
            <a:picLocks noChangeAspect="1"/>
          </p:cNvPicPr>
          <p:nvPr/>
        </p:nvPicPr>
        <p:blipFill rotWithShape="1">
          <a:blip r:embed="rId4"/>
          <a:srcRect t="5570" b="1"/>
          <a:stretch/>
        </p:blipFill>
        <p:spPr>
          <a:xfrm>
            <a:off x="8364836" y="4761781"/>
            <a:ext cx="3373765" cy="1316157"/>
          </a:xfrm>
          <a:prstGeom prst="rect">
            <a:avLst/>
          </a:prstGeom>
        </p:spPr>
      </p:pic>
      <p:sp>
        <p:nvSpPr>
          <p:cNvPr id="4" name="AutoShape 6" descr="Blauw Rood Zwart">
            <a:extLst>
              <a:ext uri="{FF2B5EF4-FFF2-40B4-BE49-F238E27FC236}">
                <a16:creationId xmlns:a16="http://schemas.microsoft.com/office/drawing/2014/main" id="{26641E01-5138-49FB-A909-19DB50A1AC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8" descr="Blauw Rood Zwart">
            <a:extLst>
              <a:ext uri="{FF2B5EF4-FFF2-40B4-BE49-F238E27FC236}">
                <a16:creationId xmlns:a16="http://schemas.microsoft.com/office/drawing/2014/main" id="{DA5EE26D-600C-4C72-928D-55290A548C0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0" descr="Blauw Rood Zwart">
            <a:extLst>
              <a:ext uri="{FF2B5EF4-FFF2-40B4-BE49-F238E27FC236}">
                <a16:creationId xmlns:a16="http://schemas.microsoft.com/office/drawing/2014/main" id="{CFF69FA3-D19C-46FC-8641-DADDF71C5C3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881BFB32-E7CF-4C2F-8C63-3DDE518D081B}"/>
              </a:ext>
            </a:extLst>
          </p:cNvPr>
          <p:cNvPicPr>
            <a:picLocks noChangeAspect="1"/>
          </p:cNvPicPr>
          <p:nvPr/>
        </p:nvPicPr>
        <p:blipFill>
          <a:blip r:embed="rId5"/>
          <a:stretch>
            <a:fillRect/>
          </a:stretch>
        </p:blipFill>
        <p:spPr>
          <a:xfrm>
            <a:off x="5504371" y="4856279"/>
            <a:ext cx="1792857" cy="1792857"/>
          </a:xfrm>
          <a:prstGeom prst="rect">
            <a:avLst/>
          </a:prstGeom>
        </p:spPr>
      </p:pic>
    </p:spTree>
    <p:extLst>
      <p:ext uri="{BB962C8B-B14F-4D97-AF65-F5344CB8AC3E}">
        <p14:creationId xmlns:p14="http://schemas.microsoft.com/office/powerpoint/2010/main" val="190841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75EA7-A104-3E23-0E1B-6D1291DD3BD1}"/>
              </a:ext>
            </a:extLst>
          </p:cNvPr>
          <p:cNvSpPr>
            <a:spLocks noGrp="1"/>
          </p:cNvSpPr>
          <p:nvPr>
            <p:ph type="title"/>
          </p:nvPr>
        </p:nvSpPr>
        <p:spPr/>
        <p:txBody>
          <a:bodyPr/>
          <a:lstStyle/>
          <a:p>
            <a:endParaRPr lang="nl-NL"/>
          </a:p>
        </p:txBody>
      </p:sp>
      <p:pic>
        <p:nvPicPr>
          <p:cNvPr id="4" name="Onlinemedia 3" title="The world's most trusted online pressure compensating drip irrigation solution: PCJ Online | Netafim">
            <a:hlinkClick r:id="" action="ppaction://media"/>
            <a:extLst>
              <a:ext uri="{FF2B5EF4-FFF2-40B4-BE49-F238E27FC236}">
                <a16:creationId xmlns:a16="http://schemas.microsoft.com/office/drawing/2014/main" id="{BA24B087-07E8-872F-BB49-D67778283772}"/>
              </a:ext>
            </a:extLst>
          </p:cNvPr>
          <p:cNvPicPr>
            <a:picLocks noGrp="1" noRot="1" noChangeAspect="1"/>
          </p:cNvPicPr>
          <p:nvPr>
            <p:ph idx="1"/>
            <a:videoFile r:link="rId1"/>
          </p:nvPr>
        </p:nvPicPr>
        <p:blipFill>
          <a:blip r:embed="rId3"/>
          <a:stretch>
            <a:fillRect/>
          </a:stretch>
        </p:blipFill>
        <p:spPr>
          <a:xfrm>
            <a:off x="1019951" y="576000"/>
            <a:ext cx="9868008" cy="5575801"/>
          </a:xfrm>
          <a:prstGeom prst="rect">
            <a:avLst/>
          </a:prstGeom>
        </p:spPr>
      </p:pic>
    </p:spTree>
    <p:extLst>
      <p:ext uri="{BB962C8B-B14F-4D97-AF65-F5344CB8AC3E}">
        <p14:creationId xmlns:p14="http://schemas.microsoft.com/office/powerpoint/2010/main" val="36298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Zelf afsluitende druppelaar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6792157" cy="4738260"/>
          </a:xfrm>
        </p:spPr>
        <p:txBody>
          <a:bodyPr>
            <a:normAutofit/>
          </a:bodyPr>
          <a:lstStyle/>
          <a:p>
            <a:pPr indent="0">
              <a:buNone/>
              <a:defRPr/>
            </a:pPr>
            <a:r>
              <a:rPr lang="nl-NL" dirty="0"/>
              <a:t>Deze druppelaar openen en sluiten  vanzelf bij een bepaalde druk.</a:t>
            </a:r>
          </a:p>
          <a:p>
            <a:pPr indent="0">
              <a:buNone/>
              <a:defRPr/>
            </a:pPr>
            <a:endParaRPr lang="nl-NL" dirty="0"/>
          </a:p>
          <a:p>
            <a:pPr indent="0">
              <a:buNone/>
              <a:defRPr/>
            </a:pPr>
            <a:r>
              <a:rPr lang="nl-NL" dirty="0"/>
              <a:t>Als de druk wegvalt sluiten ze, zo loopt de leiding niet leeg.</a:t>
            </a:r>
          </a:p>
          <a:p>
            <a:pPr indent="0">
              <a:buNone/>
              <a:defRPr/>
            </a:pPr>
            <a:endParaRPr lang="nl-NL" dirty="0"/>
          </a:p>
          <a:p>
            <a:pPr indent="0">
              <a:buNone/>
              <a:defRPr/>
            </a:pPr>
            <a:r>
              <a:rPr lang="nl-NL" dirty="0"/>
              <a:t>Tevens zorgt dit ervoor dat de druppelaars op het zelfde tijdstip beginnen te druppelen</a:t>
            </a:r>
          </a:p>
          <a:p>
            <a:pPr indent="0">
              <a:buNone/>
              <a:defRPr/>
            </a:pPr>
            <a:endParaRPr lang="nl-NL" dirty="0"/>
          </a:p>
        </p:txBody>
      </p:sp>
      <p:pic>
        <p:nvPicPr>
          <p:cNvPr id="7170" name="Picture 2" descr="Kameleon druppelaar los 2L rood">
            <a:extLst>
              <a:ext uri="{FF2B5EF4-FFF2-40B4-BE49-F238E27FC236}">
                <a16:creationId xmlns:a16="http://schemas.microsoft.com/office/drawing/2014/main" id="{957769C2-3159-4DEF-A4D7-65AE54E2F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4256" y="4515927"/>
            <a:ext cx="2582174" cy="193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333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8460702" cy="996950"/>
          </a:xfrm>
        </p:spPr>
        <p:txBody>
          <a:bodyPr>
            <a:normAutofit fontScale="90000"/>
          </a:bodyPr>
          <a:lstStyle/>
          <a:p>
            <a:pPr eaLnBrk="1" hangingPunct="1"/>
            <a:r>
              <a:rPr lang="nl-NL" altLang="nl-NL" b="1" dirty="0"/>
              <a:t>Druk compenserende druppelaar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Deze geeft dezelfde waterafgifte bij een druk tussen 1,5 en 3,5 bar.</a:t>
            </a:r>
          </a:p>
          <a:p>
            <a:pPr indent="0">
              <a:buNone/>
              <a:defRPr/>
            </a:pPr>
            <a:endParaRPr lang="nl-NL" dirty="0"/>
          </a:p>
          <a:p>
            <a:pPr indent="0">
              <a:buNone/>
              <a:defRPr/>
            </a:pPr>
            <a:r>
              <a:rPr lang="nl-NL" dirty="0"/>
              <a:t>De druppelaars gaan pas open als de druk 1,5 bar is, zodat alle druppelaars gelijk beginnen met druppelen.</a:t>
            </a:r>
          </a:p>
          <a:p>
            <a:pPr indent="0">
              <a:buNone/>
              <a:defRPr/>
            </a:pPr>
            <a:endParaRPr lang="nl-NL" dirty="0"/>
          </a:p>
          <a:p>
            <a:pPr indent="0">
              <a:buNone/>
              <a:defRPr/>
            </a:pPr>
            <a:r>
              <a:rPr lang="nl-NL" dirty="0"/>
              <a:t>Op deze manier hebben drukverschillen in de installatie geen invloed op de watergift</a:t>
            </a:r>
          </a:p>
        </p:txBody>
      </p:sp>
      <p:pic>
        <p:nvPicPr>
          <p:cNvPr id="8194" name="Picture 2" descr="Kameleon 2ltr+50+Rapier-zwart">
            <a:extLst>
              <a:ext uri="{FF2B5EF4-FFF2-40B4-BE49-F238E27FC236}">
                <a16:creationId xmlns:a16="http://schemas.microsoft.com/office/drawing/2014/main" id="{CB96D102-A172-4EDE-8165-4BEE16DC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484" y="4181642"/>
            <a:ext cx="2779143" cy="208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2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Inline</a:t>
            </a:r>
            <a:r>
              <a:rPr lang="nl-NL" altLang="nl-NL" b="1" dirty="0"/>
              <a:t> slangen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386046" cy="4738260"/>
          </a:xfrm>
        </p:spPr>
        <p:txBody>
          <a:bodyPr>
            <a:normAutofit/>
          </a:bodyPr>
          <a:lstStyle/>
          <a:p>
            <a:pPr indent="0">
              <a:buNone/>
              <a:defRPr/>
            </a:pPr>
            <a:r>
              <a:rPr lang="nl-NL" dirty="0"/>
              <a:t>Hier zitten de labyrintdruppelaars in de slangen zelf.</a:t>
            </a:r>
          </a:p>
          <a:p>
            <a:pPr indent="0">
              <a:buNone/>
              <a:defRPr/>
            </a:pPr>
            <a:endParaRPr lang="nl-NL" dirty="0"/>
          </a:p>
          <a:p>
            <a:pPr indent="0">
              <a:buNone/>
              <a:defRPr/>
            </a:pPr>
            <a:r>
              <a:rPr lang="nl-NL" dirty="0"/>
              <a:t>Door het labyrint verdeel je het water gelijkmatig, hier heb je ook afsluitbare en </a:t>
            </a:r>
            <a:r>
              <a:rPr lang="nl-NL" dirty="0" err="1"/>
              <a:t>drukcompenserende</a:t>
            </a:r>
            <a:r>
              <a:rPr lang="nl-NL" dirty="0"/>
              <a:t> systemen</a:t>
            </a:r>
          </a:p>
          <a:p>
            <a:pPr indent="0">
              <a:buNone/>
              <a:defRPr/>
            </a:pPr>
            <a:endParaRPr lang="nl-NL" dirty="0"/>
          </a:p>
          <a:p>
            <a:pPr indent="0">
              <a:buNone/>
              <a:defRPr/>
            </a:pPr>
            <a:r>
              <a:rPr lang="nl-NL" dirty="0"/>
              <a:t>Ook zie je nog wel eens gietdarmen, een plastic slurf met om de 4 cm een gaatje waar water uit komt</a:t>
            </a:r>
          </a:p>
          <a:p>
            <a:pPr indent="0">
              <a:buNone/>
              <a:defRPr/>
            </a:pPr>
            <a:endParaRPr lang="nl-NL" dirty="0"/>
          </a:p>
          <a:p>
            <a:pPr indent="0">
              <a:buNone/>
              <a:defRPr/>
            </a:pPr>
            <a:r>
              <a:rPr lang="nl-NL" dirty="0"/>
              <a:t>Bij gietdarmen geef je vooraan meer water dan achteraan</a:t>
            </a:r>
          </a:p>
        </p:txBody>
      </p:sp>
      <p:pic>
        <p:nvPicPr>
          <p:cNvPr id="2" name="Afbeelding 1">
            <a:extLst>
              <a:ext uri="{FF2B5EF4-FFF2-40B4-BE49-F238E27FC236}">
                <a16:creationId xmlns:a16="http://schemas.microsoft.com/office/drawing/2014/main" id="{BC757021-EF53-4748-B18C-D1B1469D9FDF}"/>
              </a:ext>
            </a:extLst>
          </p:cNvPr>
          <p:cNvPicPr>
            <a:picLocks noChangeAspect="1"/>
          </p:cNvPicPr>
          <p:nvPr/>
        </p:nvPicPr>
        <p:blipFill>
          <a:blip r:embed="rId3"/>
          <a:stretch>
            <a:fillRect/>
          </a:stretch>
        </p:blipFill>
        <p:spPr>
          <a:xfrm>
            <a:off x="9184345" y="592001"/>
            <a:ext cx="2466975" cy="1847850"/>
          </a:xfrm>
          <a:prstGeom prst="rect">
            <a:avLst/>
          </a:prstGeom>
        </p:spPr>
      </p:pic>
      <p:pic>
        <p:nvPicPr>
          <p:cNvPr id="3" name="Afbeelding 2">
            <a:extLst>
              <a:ext uri="{FF2B5EF4-FFF2-40B4-BE49-F238E27FC236}">
                <a16:creationId xmlns:a16="http://schemas.microsoft.com/office/drawing/2014/main" id="{4483EA87-310A-489A-BD1F-08D294AB3941}"/>
              </a:ext>
            </a:extLst>
          </p:cNvPr>
          <p:cNvPicPr>
            <a:picLocks noChangeAspect="1"/>
          </p:cNvPicPr>
          <p:nvPr/>
        </p:nvPicPr>
        <p:blipFill>
          <a:blip r:embed="rId4"/>
          <a:stretch>
            <a:fillRect/>
          </a:stretch>
        </p:blipFill>
        <p:spPr>
          <a:xfrm>
            <a:off x="9323806" y="4636428"/>
            <a:ext cx="2619375" cy="1743075"/>
          </a:xfrm>
          <a:prstGeom prst="rect">
            <a:avLst/>
          </a:prstGeom>
        </p:spPr>
      </p:pic>
    </p:spTree>
    <p:extLst>
      <p:ext uri="{BB962C8B-B14F-4D97-AF65-F5344CB8AC3E}">
        <p14:creationId xmlns:p14="http://schemas.microsoft.com/office/powerpoint/2010/main" val="20975152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3B98-AC48-188E-378A-25F85234821B}"/>
              </a:ext>
            </a:extLst>
          </p:cNvPr>
          <p:cNvSpPr>
            <a:spLocks noGrp="1"/>
          </p:cNvSpPr>
          <p:nvPr>
            <p:ph type="title"/>
          </p:nvPr>
        </p:nvSpPr>
        <p:spPr/>
        <p:txBody>
          <a:bodyPr/>
          <a:lstStyle/>
          <a:p>
            <a:r>
              <a:rPr lang="nl-NL" dirty="0"/>
              <a:t>Druppelirrigatie landbouw</a:t>
            </a:r>
          </a:p>
        </p:txBody>
      </p:sp>
      <p:pic>
        <p:nvPicPr>
          <p:cNvPr id="4" name="Onlinemedia 3" title="Druppelirrigatie aanleggen">
            <a:hlinkClick r:id="" action="ppaction://media"/>
            <a:extLst>
              <a:ext uri="{FF2B5EF4-FFF2-40B4-BE49-F238E27FC236}">
                <a16:creationId xmlns:a16="http://schemas.microsoft.com/office/drawing/2014/main" id="{F43D6470-1E97-915D-0743-DE16CC2AF5AC}"/>
              </a:ext>
            </a:extLst>
          </p:cNvPr>
          <p:cNvPicPr>
            <a:picLocks noGrp="1" noRot="1" noChangeAspect="1"/>
          </p:cNvPicPr>
          <p:nvPr>
            <p:ph idx="1"/>
            <a:videoFile r:link="rId1"/>
          </p:nvPr>
        </p:nvPicPr>
        <p:blipFill>
          <a:blip r:embed="rId3"/>
          <a:stretch>
            <a:fillRect/>
          </a:stretch>
        </p:blipFill>
        <p:spPr>
          <a:xfrm>
            <a:off x="883910" y="1930663"/>
            <a:ext cx="7700962" cy="4351337"/>
          </a:xfrm>
          <a:prstGeom prst="rect">
            <a:avLst/>
          </a:prstGeom>
        </p:spPr>
      </p:pic>
    </p:spTree>
    <p:extLst>
      <p:ext uri="{BB962C8B-B14F-4D97-AF65-F5344CB8AC3E}">
        <p14:creationId xmlns:p14="http://schemas.microsoft.com/office/powerpoint/2010/main" val="2429825756"/>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Eb en vloed systemen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Water loopt op de teeltvloer tot een bepaalde hoogte (1 of 2 cm).</a:t>
            </a:r>
          </a:p>
          <a:p>
            <a:pPr indent="0">
              <a:buNone/>
              <a:defRPr/>
            </a:pPr>
            <a:endParaRPr lang="nl-NL" dirty="0"/>
          </a:p>
          <a:p>
            <a:pPr indent="0">
              <a:buNone/>
              <a:defRPr/>
            </a:pPr>
            <a:r>
              <a:rPr lang="nl-NL" dirty="0"/>
              <a:t>Water blijft een bepaalde tijd staan zodat de plant het water kan opzuigen.</a:t>
            </a:r>
          </a:p>
          <a:p>
            <a:pPr indent="0">
              <a:buNone/>
              <a:defRPr/>
            </a:pPr>
            <a:endParaRPr lang="nl-NL" dirty="0"/>
          </a:p>
          <a:p>
            <a:pPr indent="0">
              <a:buNone/>
              <a:defRPr/>
            </a:pPr>
            <a:r>
              <a:rPr lang="nl-NL" dirty="0"/>
              <a:t>Water loopt weer weg naar een opvangbak.</a:t>
            </a:r>
          </a:p>
        </p:txBody>
      </p:sp>
      <p:pic>
        <p:nvPicPr>
          <p:cNvPr id="2" name="Afbeelding 1">
            <a:extLst>
              <a:ext uri="{FF2B5EF4-FFF2-40B4-BE49-F238E27FC236}">
                <a16:creationId xmlns:a16="http://schemas.microsoft.com/office/drawing/2014/main" id="{C102FC55-09B6-4B20-905F-3B83D93B253A}"/>
              </a:ext>
            </a:extLst>
          </p:cNvPr>
          <p:cNvPicPr>
            <a:picLocks noChangeAspect="1"/>
          </p:cNvPicPr>
          <p:nvPr/>
        </p:nvPicPr>
        <p:blipFill>
          <a:blip r:embed="rId3"/>
          <a:stretch>
            <a:fillRect/>
          </a:stretch>
        </p:blipFill>
        <p:spPr>
          <a:xfrm>
            <a:off x="8676736" y="535929"/>
            <a:ext cx="2895600" cy="1581150"/>
          </a:xfrm>
          <a:prstGeom prst="rect">
            <a:avLst/>
          </a:prstGeom>
        </p:spPr>
      </p:pic>
      <p:pic>
        <p:nvPicPr>
          <p:cNvPr id="3" name="Afbeelding 2">
            <a:extLst>
              <a:ext uri="{FF2B5EF4-FFF2-40B4-BE49-F238E27FC236}">
                <a16:creationId xmlns:a16="http://schemas.microsoft.com/office/drawing/2014/main" id="{DA1EA8FF-6A03-408A-B23F-E9623C95DDBF}"/>
              </a:ext>
            </a:extLst>
          </p:cNvPr>
          <p:cNvPicPr>
            <a:picLocks noChangeAspect="1"/>
          </p:cNvPicPr>
          <p:nvPr/>
        </p:nvPicPr>
        <p:blipFill>
          <a:blip r:embed="rId4"/>
          <a:stretch>
            <a:fillRect/>
          </a:stretch>
        </p:blipFill>
        <p:spPr>
          <a:xfrm>
            <a:off x="8737210" y="4522924"/>
            <a:ext cx="2619375" cy="1743075"/>
          </a:xfrm>
          <a:prstGeom prst="rect">
            <a:avLst/>
          </a:prstGeom>
        </p:spPr>
      </p:pic>
    </p:spTree>
    <p:extLst>
      <p:ext uri="{BB962C8B-B14F-4D97-AF65-F5344CB8AC3E}">
        <p14:creationId xmlns:p14="http://schemas.microsoft.com/office/powerpoint/2010/main" val="16796198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7EA2D-9F1A-4C9A-9FF6-E81CBEC9191F}"/>
              </a:ext>
            </a:extLst>
          </p:cNvPr>
          <p:cNvSpPr>
            <a:spLocks noGrp="1"/>
          </p:cNvSpPr>
          <p:nvPr>
            <p:ph type="title"/>
          </p:nvPr>
        </p:nvSpPr>
        <p:spPr/>
        <p:txBody>
          <a:bodyPr/>
          <a:lstStyle/>
          <a:p>
            <a:endParaRPr lang="nl-NL"/>
          </a:p>
        </p:txBody>
      </p:sp>
      <p:pic>
        <p:nvPicPr>
          <p:cNvPr id="4" name="Onlinemedia 3">
            <a:hlinkClick r:id="" action="ppaction://media"/>
            <a:extLst>
              <a:ext uri="{FF2B5EF4-FFF2-40B4-BE49-F238E27FC236}">
                <a16:creationId xmlns:a16="http://schemas.microsoft.com/office/drawing/2014/main" id="{36FC90EA-47B1-4B91-8DDF-74D7CECB4F89}"/>
              </a:ext>
            </a:extLst>
          </p:cNvPr>
          <p:cNvPicPr>
            <a:picLocks noGrp="1" noRot="1" noChangeAspect="1"/>
          </p:cNvPicPr>
          <p:nvPr>
            <p:ph idx="1"/>
            <a:videoFile r:link="rId1"/>
          </p:nvPr>
        </p:nvPicPr>
        <p:blipFill>
          <a:blip r:embed="rId3"/>
          <a:stretch>
            <a:fillRect/>
          </a:stretch>
        </p:blipFill>
        <p:spPr>
          <a:xfrm>
            <a:off x="836762" y="1268083"/>
            <a:ext cx="8752678" cy="4923381"/>
          </a:xfrm>
          <a:prstGeom prst="rect">
            <a:avLst/>
          </a:prstGeom>
        </p:spPr>
      </p:pic>
    </p:spTree>
    <p:extLst>
      <p:ext uri="{BB962C8B-B14F-4D97-AF65-F5344CB8AC3E}">
        <p14:creationId xmlns:p14="http://schemas.microsoft.com/office/powerpoint/2010/main" val="217136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Automatische spuit/giet boom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spuitboom is een buis met spuitdoppen/slangen die horizontaal over een gewas beweegt.</a:t>
            </a:r>
          </a:p>
          <a:p>
            <a:pPr indent="0">
              <a:buNone/>
              <a:defRPr/>
            </a:pPr>
            <a:endParaRPr lang="nl-NL" dirty="0"/>
          </a:p>
          <a:p>
            <a:pPr indent="0">
              <a:buNone/>
              <a:defRPr/>
            </a:pPr>
            <a:r>
              <a:rPr lang="nl-NL" dirty="0"/>
              <a:t>Om een gelijkmatige verdeling van de spuitvloeistof te krijgen, moet de spuitrobot een constante snelheid en hoogte of afstand hebben ten opzichte van het gewas.</a:t>
            </a:r>
          </a:p>
          <a:p>
            <a:pPr indent="0">
              <a:buNone/>
              <a:defRPr/>
            </a:pPr>
            <a:endParaRPr lang="nl-NL" dirty="0"/>
          </a:p>
          <a:p>
            <a:pPr indent="0">
              <a:buNone/>
              <a:defRPr/>
            </a:pPr>
            <a:r>
              <a:rPr lang="nl-NL" dirty="0"/>
              <a:t>Voor effectief spuiten is het essentieel dat je de rijsnelheid nauwkeurig kunt instellen.</a:t>
            </a:r>
          </a:p>
          <a:p>
            <a:pPr indent="0">
              <a:buNone/>
              <a:defRPr/>
            </a:pPr>
            <a:endParaRPr lang="nl-NL" dirty="0"/>
          </a:p>
        </p:txBody>
      </p:sp>
      <p:pic>
        <p:nvPicPr>
          <p:cNvPr id="4" name="Afbeelding 3">
            <a:extLst>
              <a:ext uri="{FF2B5EF4-FFF2-40B4-BE49-F238E27FC236}">
                <a16:creationId xmlns:a16="http://schemas.microsoft.com/office/drawing/2014/main" id="{4FF0FE7B-92CC-4BCF-B013-552153E6B657}"/>
              </a:ext>
            </a:extLst>
          </p:cNvPr>
          <p:cNvPicPr>
            <a:picLocks noChangeAspect="1"/>
          </p:cNvPicPr>
          <p:nvPr/>
        </p:nvPicPr>
        <p:blipFill>
          <a:blip r:embed="rId3"/>
          <a:stretch>
            <a:fillRect/>
          </a:stretch>
        </p:blipFill>
        <p:spPr>
          <a:xfrm>
            <a:off x="8943975" y="4540193"/>
            <a:ext cx="2684433" cy="2017769"/>
          </a:xfrm>
          <a:prstGeom prst="rect">
            <a:avLst/>
          </a:prstGeom>
        </p:spPr>
      </p:pic>
    </p:spTree>
    <p:extLst>
      <p:ext uri="{BB962C8B-B14F-4D97-AF65-F5344CB8AC3E}">
        <p14:creationId xmlns:p14="http://schemas.microsoft.com/office/powerpoint/2010/main" val="32213911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7A79A-5DEC-4C11-8211-A0241DC3E944}"/>
              </a:ext>
            </a:extLst>
          </p:cNvPr>
          <p:cNvSpPr>
            <a:spLocks noGrp="1"/>
          </p:cNvSpPr>
          <p:nvPr>
            <p:ph type="title"/>
          </p:nvPr>
        </p:nvSpPr>
        <p:spPr/>
        <p:txBody>
          <a:bodyPr/>
          <a:lstStyle/>
          <a:p>
            <a:r>
              <a:rPr lang="nl-NL" dirty="0"/>
              <a:t>Spuitboom Wouters</a:t>
            </a:r>
          </a:p>
        </p:txBody>
      </p:sp>
      <p:pic>
        <p:nvPicPr>
          <p:cNvPr id="4" name="Onlinemedia 3">
            <a:hlinkClick r:id="" action="ppaction://media"/>
            <a:extLst>
              <a:ext uri="{FF2B5EF4-FFF2-40B4-BE49-F238E27FC236}">
                <a16:creationId xmlns:a16="http://schemas.microsoft.com/office/drawing/2014/main" id="{FA1A1E3D-67DE-4BB6-8339-172774097A8D}"/>
              </a:ext>
            </a:extLst>
          </p:cNvPr>
          <p:cNvPicPr>
            <a:picLocks noGrp="1" noRot="1" noChangeAspect="1"/>
          </p:cNvPicPr>
          <p:nvPr>
            <p:ph idx="1"/>
            <a:videoFile r:link="rId1"/>
          </p:nvPr>
        </p:nvPicPr>
        <p:blipFill>
          <a:blip r:embed="rId3"/>
          <a:stretch>
            <a:fillRect/>
          </a:stretch>
        </p:blipFill>
        <p:spPr>
          <a:xfrm>
            <a:off x="948906" y="1541929"/>
            <a:ext cx="7996687" cy="4498137"/>
          </a:xfrm>
          <a:prstGeom prst="rect">
            <a:avLst/>
          </a:prstGeom>
        </p:spPr>
      </p:pic>
    </p:spTree>
    <p:extLst>
      <p:ext uri="{BB962C8B-B14F-4D97-AF65-F5344CB8AC3E}">
        <p14:creationId xmlns:p14="http://schemas.microsoft.com/office/powerpoint/2010/main" val="61819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64337" y="582376"/>
            <a:ext cx="8854048" cy="996950"/>
          </a:xfrm>
        </p:spPr>
        <p:txBody>
          <a:bodyPr>
            <a:normAutofit fontScale="90000"/>
          </a:bodyPr>
          <a:lstStyle/>
          <a:p>
            <a:pPr eaLnBrk="1" hangingPunct="1"/>
            <a:r>
              <a:rPr lang="nl-NL" altLang="nl-NL" b="1" dirty="0"/>
              <a:t>Radiografisch bestuurbare haspel</a:t>
            </a:r>
          </a:p>
        </p:txBody>
      </p:sp>
      <p:sp>
        <p:nvSpPr>
          <p:cNvPr id="8" name="Tijdelijke aanduiding voor inhoud 7">
            <a:extLst>
              <a:ext uri="{FF2B5EF4-FFF2-40B4-BE49-F238E27FC236}">
                <a16:creationId xmlns:a16="http://schemas.microsoft.com/office/drawing/2014/main" id="{095B7B65-3ED6-4825-B131-94623E6290D7}"/>
              </a:ext>
            </a:extLst>
          </p:cNvPr>
          <p:cNvSpPr>
            <a:spLocks noGrp="1"/>
          </p:cNvSpPr>
          <p:nvPr>
            <p:ph idx="1"/>
          </p:nvPr>
        </p:nvSpPr>
        <p:spPr>
          <a:xfrm>
            <a:off x="1108724" y="1679873"/>
            <a:ext cx="7828242" cy="4351338"/>
          </a:xfrm>
        </p:spPr>
        <p:txBody>
          <a:bodyPr/>
          <a:lstStyle/>
          <a:p>
            <a:r>
              <a:rPr lang="nl-NL" dirty="0"/>
              <a:t>Rolt automatisch op, </a:t>
            </a:r>
            <a:r>
              <a:rPr lang="nl-NL" dirty="0" err="1"/>
              <a:t>dmv</a:t>
            </a:r>
            <a:r>
              <a:rPr lang="nl-NL" dirty="0"/>
              <a:t> druk op een knop</a:t>
            </a:r>
          </a:p>
          <a:p>
            <a:endParaRPr lang="nl-NL" dirty="0"/>
          </a:p>
          <a:p>
            <a:r>
              <a:rPr lang="nl-NL" dirty="0"/>
              <a:t>Voor </a:t>
            </a:r>
            <a:r>
              <a:rPr lang="nl-NL" dirty="0" err="1"/>
              <a:t>pleksgewijs</a:t>
            </a:r>
            <a:r>
              <a:rPr lang="nl-NL" dirty="0"/>
              <a:t> water geven</a:t>
            </a:r>
          </a:p>
          <a:p>
            <a:endParaRPr lang="nl-NL" dirty="0"/>
          </a:p>
          <a:p>
            <a:pPr marL="342900" indent="-342900"/>
            <a:r>
              <a:rPr lang="nl-NL" dirty="0"/>
              <a:t>Door automatisch oprollen kan je smalle paadjes maken</a:t>
            </a:r>
          </a:p>
        </p:txBody>
      </p:sp>
      <p:pic>
        <p:nvPicPr>
          <p:cNvPr id="2" name="Afbeelding 1">
            <a:extLst>
              <a:ext uri="{FF2B5EF4-FFF2-40B4-BE49-F238E27FC236}">
                <a16:creationId xmlns:a16="http://schemas.microsoft.com/office/drawing/2014/main" id="{254CEE9F-E466-4D2E-BE13-992C8FDEC6F8}"/>
              </a:ext>
            </a:extLst>
          </p:cNvPr>
          <p:cNvPicPr>
            <a:picLocks noChangeAspect="1"/>
          </p:cNvPicPr>
          <p:nvPr/>
        </p:nvPicPr>
        <p:blipFill>
          <a:blip r:embed="rId3"/>
          <a:stretch>
            <a:fillRect/>
          </a:stretch>
        </p:blipFill>
        <p:spPr>
          <a:xfrm>
            <a:off x="4858339" y="3856006"/>
            <a:ext cx="3853132" cy="2889849"/>
          </a:xfrm>
          <a:prstGeom prst="rect">
            <a:avLst/>
          </a:prstGeom>
        </p:spPr>
      </p:pic>
    </p:spTree>
    <p:extLst>
      <p:ext uri="{BB962C8B-B14F-4D97-AF65-F5344CB8AC3E}">
        <p14:creationId xmlns:p14="http://schemas.microsoft.com/office/powerpoint/2010/main" val="4083315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Automatische slanghaspel</a:t>
            </a:r>
          </a:p>
        </p:txBody>
      </p:sp>
      <p:pic>
        <p:nvPicPr>
          <p:cNvPr id="2" name="Onlinemedia 1">
            <a:hlinkClick r:id="" action="ppaction://media"/>
            <a:extLst>
              <a:ext uri="{FF2B5EF4-FFF2-40B4-BE49-F238E27FC236}">
                <a16:creationId xmlns:a16="http://schemas.microsoft.com/office/drawing/2014/main" id="{B75C160C-9431-467B-80D2-0990D929214C}"/>
              </a:ext>
            </a:extLst>
          </p:cNvPr>
          <p:cNvPicPr>
            <a:picLocks noGrp="1" noRot="1" noChangeAspect="1"/>
          </p:cNvPicPr>
          <p:nvPr>
            <p:ph idx="1"/>
            <a:videoFile r:link="rId1"/>
          </p:nvPr>
        </p:nvPicPr>
        <p:blipFill>
          <a:blip r:embed="rId4"/>
          <a:stretch>
            <a:fillRect/>
          </a:stretch>
        </p:blipFill>
        <p:spPr>
          <a:xfrm>
            <a:off x="1079224" y="2060805"/>
            <a:ext cx="7271146" cy="4090020"/>
          </a:xfrm>
          <a:prstGeom prst="rect">
            <a:avLst/>
          </a:prstGeom>
        </p:spPr>
      </p:pic>
    </p:spTree>
    <p:extLst>
      <p:ext uri="{BB962C8B-B14F-4D97-AF65-F5344CB8AC3E}">
        <p14:creationId xmlns:p14="http://schemas.microsoft.com/office/powerpoint/2010/main" val="392355477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CD38-50D4-0013-9D28-BE77A9400286}"/>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84F5AD3C-AE5B-5223-1694-E17D6F9EA1B4}"/>
              </a:ext>
            </a:extLst>
          </p:cNvPr>
          <p:cNvSpPr>
            <a:spLocks noGrp="1" noChangeArrowheads="1"/>
          </p:cNvSpPr>
          <p:nvPr>
            <p:ph type="title"/>
          </p:nvPr>
        </p:nvSpPr>
        <p:spPr>
          <a:xfrm>
            <a:off x="964337" y="582376"/>
            <a:ext cx="8854048" cy="996950"/>
          </a:xfrm>
        </p:spPr>
        <p:txBody>
          <a:bodyPr>
            <a:normAutofit fontScale="90000"/>
          </a:bodyPr>
          <a:lstStyle/>
          <a:p>
            <a:pPr eaLnBrk="1" hangingPunct="1"/>
            <a:r>
              <a:rPr lang="nl-NL" altLang="nl-NL" b="1" dirty="0"/>
              <a:t>Radiografisch bestuurbare haspel</a:t>
            </a:r>
          </a:p>
        </p:txBody>
      </p:sp>
      <p:sp>
        <p:nvSpPr>
          <p:cNvPr id="8" name="Tijdelijke aanduiding voor inhoud 7">
            <a:extLst>
              <a:ext uri="{FF2B5EF4-FFF2-40B4-BE49-F238E27FC236}">
                <a16:creationId xmlns:a16="http://schemas.microsoft.com/office/drawing/2014/main" id="{840C5CBD-2ECA-371A-58AA-013B080C4C06}"/>
              </a:ext>
            </a:extLst>
          </p:cNvPr>
          <p:cNvSpPr>
            <a:spLocks noGrp="1"/>
          </p:cNvSpPr>
          <p:nvPr>
            <p:ph idx="1"/>
          </p:nvPr>
        </p:nvSpPr>
        <p:spPr>
          <a:xfrm>
            <a:off x="1108724" y="1679873"/>
            <a:ext cx="7828242" cy="4351338"/>
          </a:xfrm>
        </p:spPr>
        <p:txBody>
          <a:bodyPr/>
          <a:lstStyle/>
          <a:p>
            <a:r>
              <a:rPr lang="nl-NL" dirty="0"/>
              <a:t>Rolt automatisch op, </a:t>
            </a:r>
            <a:r>
              <a:rPr lang="nl-NL" dirty="0" err="1"/>
              <a:t>dmv</a:t>
            </a:r>
            <a:r>
              <a:rPr lang="nl-NL" dirty="0"/>
              <a:t> druk op een knop</a:t>
            </a:r>
          </a:p>
          <a:p>
            <a:endParaRPr lang="nl-NL" dirty="0"/>
          </a:p>
          <a:p>
            <a:r>
              <a:rPr lang="nl-NL" dirty="0"/>
              <a:t>Voor </a:t>
            </a:r>
            <a:r>
              <a:rPr lang="nl-NL" dirty="0" err="1"/>
              <a:t>pleksgewijs</a:t>
            </a:r>
            <a:r>
              <a:rPr lang="nl-NL" dirty="0"/>
              <a:t> water geven</a:t>
            </a:r>
          </a:p>
          <a:p>
            <a:endParaRPr lang="nl-NL" dirty="0"/>
          </a:p>
          <a:p>
            <a:pPr marL="342900" indent="-342900"/>
            <a:r>
              <a:rPr lang="nl-NL" dirty="0"/>
              <a:t>Door automatisch oprollen kan je smalle paadjes maken</a:t>
            </a:r>
          </a:p>
        </p:txBody>
      </p:sp>
      <p:pic>
        <p:nvPicPr>
          <p:cNvPr id="2" name="Afbeelding 1">
            <a:extLst>
              <a:ext uri="{FF2B5EF4-FFF2-40B4-BE49-F238E27FC236}">
                <a16:creationId xmlns:a16="http://schemas.microsoft.com/office/drawing/2014/main" id="{E04B56C1-FDE8-8B3B-482A-457B4F1C7B53}"/>
              </a:ext>
            </a:extLst>
          </p:cNvPr>
          <p:cNvPicPr>
            <a:picLocks noChangeAspect="1"/>
          </p:cNvPicPr>
          <p:nvPr/>
        </p:nvPicPr>
        <p:blipFill>
          <a:blip r:embed="rId3"/>
          <a:stretch>
            <a:fillRect/>
          </a:stretch>
        </p:blipFill>
        <p:spPr>
          <a:xfrm>
            <a:off x="4858339" y="3856006"/>
            <a:ext cx="3853132" cy="2889849"/>
          </a:xfrm>
          <a:prstGeom prst="rect">
            <a:avLst/>
          </a:prstGeom>
        </p:spPr>
      </p:pic>
    </p:spTree>
    <p:extLst>
      <p:ext uri="{BB962C8B-B14F-4D97-AF65-F5344CB8AC3E}">
        <p14:creationId xmlns:p14="http://schemas.microsoft.com/office/powerpoint/2010/main" val="23485577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normAutofit/>
          </a:bodyPr>
          <a:lstStyle/>
          <a:p>
            <a:pPr eaLnBrk="1" hangingPunct="1"/>
            <a:r>
              <a:rPr lang="nl-NL" altLang="nl-NL" b="1" dirty="0"/>
              <a:t>Regenleiding-druppelslangen </a:t>
            </a:r>
          </a:p>
        </p:txBody>
      </p:sp>
      <p:pic>
        <p:nvPicPr>
          <p:cNvPr id="4" name="Tijdelijke aanduiding voor inhoud 3">
            <a:extLst>
              <a:ext uri="{FF2B5EF4-FFF2-40B4-BE49-F238E27FC236}">
                <a16:creationId xmlns:a16="http://schemas.microsoft.com/office/drawing/2014/main" id="{1E7AE0D9-19B8-4D50-A4BC-7351B8914C22}"/>
              </a:ext>
            </a:extLst>
          </p:cNvPr>
          <p:cNvPicPr>
            <a:picLocks noGrp="1" noChangeAspect="1"/>
          </p:cNvPicPr>
          <p:nvPr>
            <p:ph idx="1"/>
          </p:nvPr>
        </p:nvPicPr>
        <p:blipFill>
          <a:blip r:embed="rId3"/>
          <a:stretch>
            <a:fillRect/>
          </a:stretch>
        </p:blipFill>
        <p:spPr>
          <a:xfrm>
            <a:off x="7625517" y="1682785"/>
            <a:ext cx="1889924" cy="1889924"/>
          </a:xfrm>
          <a:prstGeom prst="rect">
            <a:avLst/>
          </a:prstGeom>
        </p:spPr>
      </p:pic>
      <p:pic>
        <p:nvPicPr>
          <p:cNvPr id="2" name="Afbeelding 1">
            <a:extLst>
              <a:ext uri="{FF2B5EF4-FFF2-40B4-BE49-F238E27FC236}">
                <a16:creationId xmlns:a16="http://schemas.microsoft.com/office/drawing/2014/main" id="{EEFDB30D-116E-470A-A789-FA22C591218A}"/>
              </a:ext>
            </a:extLst>
          </p:cNvPr>
          <p:cNvPicPr>
            <a:picLocks noChangeAspect="1"/>
          </p:cNvPicPr>
          <p:nvPr/>
        </p:nvPicPr>
        <p:blipFill>
          <a:blip r:embed="rId4"/>
          <a:stretch>
            <a:fillRect/>
          </a:stretch>
        </p:blipFill>
        <p:spPr>
          <a:xfrm>
            <a:off x="366367" y="2076038"/>
            <a:ext cx="1786283" cy="1780186"/>
          </a:xfrm>
          <a:prstGeom prst="rect">
            <a:avLst/>
          </a:prstGeom>
        </p:spPr>
      </p:pic>
      <p:pic>
        <p:nvPicPr>
          <p:cNvPr id="5" name="Afbeelding 4">
            <a:extLst>
              <a:ext uri="{FF2B5EF4-FFF2-40B4-BE49-F238E27FC236}">
                <a16:creationId xmlns:a16="http://schemas.microsoft.com/office/drawing/2014/main" id="{2A24B7F9-61FD-434A-9895-13929D554CA0}"/>
              </a:ext>
            </a:extLst>
          </p:cNvPr>
          <p:cNvPicPr>
            <a:picLocks noChangeAspect="1"/>
          </p:cNvPicPr>
          <p:nvPr/>
        </p:nvPicPr>
        <p:blipFill>
          <a:blip r:embed="rId5"/>
          <a:stretch>
            <a:fillRect/>
          </a:stretch>
        </p:blipFill>
        <p:spPr>
          <a:xfrm>
            <a:off x="1134842" y="4420440"/>
            <a:ext cx="2469094" cy="1847248"/>
          </a:xfrm>
          <a:prstGeom prst="rect">
            <a:avLst/>
          </a:prstGeom>
        </p:spPr>
      </p:pic>
      <p:pic>
        <p:nvPicPr>
          <p:cNvPr id="6" name="Afbeelding 5">
            <a:extLst>
              <a:ext uri="{FF2B5EF4-FFF2-40B4-BE49-F238E27FC236}">
                <a16:creationId xmlns:a16="http://schemas.microsoft.com/office/drawing/2014/main" id="{862C6E7F-B7E2-425F-859C-216BA460B640}"/>
              </a:ext>
            </a:extLst>
          </p:cNvPr>
          <p:cNvPicPr>
            <a:picLocks noChangeAspect="1"/>
          </p:cNvPicPr>
          <p:nvPr/>
        </p:nvPicPr>
        <p:blipFill>
          <a:blip r:embed="rId6"/>
          <a:stretch>
            <a:fillRect/>
          </a:stretch>
        </p:blipFill>
        <p:spPr>
          <a:xfrm>
            <a:off x="3682351" y="1914480"/>
            <a:ext cx="2170364" cy="2103302"/>
          </a:xfrm>
          <a:prstGeom prst="rect">
            <a:avLst/>
          </a:prstGeom>
        </p:spPr>
      </p:pic>
      <p:pic>
        <p:nvPicPr>
          <p:cNvPr id="7" name="Afbeelding 6">
            <a:extLst>
              <a:ext uri="{FF2B5EF4-FFF2-40B4-BE49-F238E27FC236}">
                <a16:creationId xmlns:a16="http://schemas.microsoft.com/office/drawing/2014/main" id="{E215F85F-E4C1-4ED0-8D87-69A963A828AF}"/>
              </a:ext>
            </a:extLst>
          </p:cNvPr>
          <p:cNvPicPr>
            <a:picLocks noChangeAspect="1"/>
          </p:cNvPicPr>
          <p:nvPr/>
        </p:nvPicPr>
        <p:blipFill>
          <a:blip r:embed="rId7"/>
          <a:stretch>
            <a:fillRect/>
          </a:stretch>
        </p:blipFill>
        <p:spPr>
          <a:xfrm>
            <a:off x="5228465" y="4103471"/>
            <a:ext cx="2857984" cy="2143488"/>
          </a:xfrm>
          <a:prstGeom prst="rect">
            <a:avLst/>
          </a:prstGeom>
        </p:spPr>
      </p:pic>
      <p:pic>
        <p:nvPicPr>
          <p:cNvPr id="8" name="Afbeelding 7">
            <a:extLst>
              <a:ext uri="{FF2B5EF4-FFF2-40B4-BE49-F238E27FC236}">
                <a16:creationId xmlns:a16="http://schemas.microsoft.com/office/drawing/2014/main" id="{3898658D-ADF5-401E-ADD1-BA8D4A148D71}"/>
              </a:ext>
            </a:extLst>
          </p:cNvPr>
          <p:cNvPicPr>
            <a:picLocks noChangeAspect="1"/>
          </p:cNvPicPr>
          <p:nvPr/>
        </p:nvPicPr>
        <p:blipFill>
          <a:blip r:embed="rId8"/>
          <a:stretch>
            <a:fillRect/>
          </a:stretch>
        </p:blipFill>
        <p:spPr>
          <a:xfrm>
            <a:off x="9100071" y="4355380"/>
            <a:ext cx="2462997" cy="1847248"/>
          </a:xfrm>
          <a:prstGeom prst="rect">
            <a:avLst/>
          </a:prstGeom>
        </p:spPr>
      </p:pic>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1D0D-0C15-9FCF-5E02-FFE2ED90FE4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13552BE-5811-AA74-E4E2-CB9A23974561}"/>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Tiksproeiers containerteelt</a:t>
            </a:r>
          </a:p>
        </p:txBody>
      </p:sp>
      <p:sp>
        <p:nvSpPr>
          <p:cNvPr id="8" name="Tijdelijke aanduiding voor inhoud 7">
            <a:extLst>
              <a:ext uri="{FF2B5EF4-FFF2-40B4-BE49-F238E27FC236}">
                <a16:creationId xmlns:a16="http://schemas.microsoft.com/office/drawing/2014/main" id="{78EBAE4E-C4E8-B5D5-8D15-5F4687874FC4}"/>
              </a:ext>
            </a:extLst>
          </p:cNvPr>
          <p:cNvSpPr>
            <a:spLocks noGrp="1"/>
          </p:cNvSpPr>
          <p:nvPr>
            <p:ph idx="1"/>
          </p:nvPr>
        </p:nvSpPr>
        <p:spPr>
          <a:xfrm>
            <a:off x="1108724" y="1679873"/>
            <a:ext cx="7828242" cy="4351338"/>
          </a:xfrm>
        </p:spPr>
        <p:txBody>
          <a:bodyPr/>
          <a:lstStyle/>
          <a:p>
            <a:pPr indent="0">
              <a:buNone/>
            </a:pPr>
            <a:r>
              <a:rPr lang="nl-NL" dirty="0"/>
              <a:t>Tiksproeiers zijn een soort irrigatiesysteem dat veel gebruikt wordt in de containerteelt, bijvoorbeeld bij boomkwekerijen of vaste plantenteelt. </a:t>
            </a:r>
          </a:p>
          <a:p>
            <a:pPr indent="0">
              <a:buNone/>
            </a:pPr>
            <a:endParaRPr lang="nl-NL" dirty="0"/>
          </a:p>
          <a:p>
            <a:pPr indent="0">
              <a:buNone/>
            </a:pPr>
            <a:r>
              <a:rPr lang="nl-NL" dirty="0"/>
              <a:t>Ze bestaan uit kleine sproeikopjes die boven de planten zijn gemonteerd en bij het aanzetten van de waterdruk korte “tikjes” geven waarbij water in een cirkelvormig patroon over de containers wordt verdeeld.</a:t>
            </a:r>
          </a:p>
          <a:p>
            <a:endParaRPr lang="nl-NL" dirty="0"/>
          </a:p>
        </p:txBody>
      </p:sp>
      <p:pic>
        <p:nvPicPr>
          <p:cNvPr id="4" name="Afbeelding 3">
            <a:extLst>
              <a:ext uri="{FF2B5EF4-FFF2-40B4-BE49-F238E27FC236}">
                <a16:creationId xmlns:a16="http://schemas.microsoft.com/office/drawing/2014/main" id="{D226A40E-E882-0125-91B0-F4A371CAC599}"/>
              </a:ext>
            </a:extLst>
          </p:cNvPr>
          <p:cNvPicPr>
            <a:picLocks noChangeAspect="1"/>
          </p:cNvPicPr>
          <p:nvPr/>
        </p:nvPicPr>
        <p:blipFill>
          <a:blip r:embed="rId3"/>
          <a:stretch>
            <a:fillRect/>
          </a:stretch>
        </p:blipFill>
        <p:spPr>
          <a:xfrm>
            <a:off x="7074291" y="4200154"/>
            <a:ext cx="4772691" cy="2657846"/>
          </a:xfrm>
          <a:prstGeom prst="rect">
            <a:avLst/>
          </a:prstGeom>
        </p:spPr>
      </p:pic>
    </p:spTree>
    <p:extLst>
      <p:ext uri="{BB962C8B-B14F-4D97-AF65-F5344CB8AC3E}">
        <p14:creationId xmlns:p14="http://schemas.microsoft.com/office/powerpoint/2010/main" val="10872943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AE400-616C-3527-4424-ADAC99DEE93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569D218-D083-9E17-2E09-BA7E37881137}"/>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Tiksproeiers containerteelt</a:t>
            </a:r>
          </a:p>
        </p:txBody>
      </p:sp>
      <p:sp>
        <p:nvSpPr>
          <p:cNvPr id="8" name="Tijdelijke aanduiding voor inhoud 7">
            <a:extLst>
              <a:ext uri="{FF2B5EF4-FFF2-40B4-BE49-F238E27FC236}">
                <a16:creationId xmlns:a16="http://schemas.microsoft.com/office/drawing/2014/main" id="{E64A7021-E6E8-C6C2-BF55-28F4340FB0E5}"/>
              </a:ext>
            </a:extLst>
          </p:cNvPr>
          <p:cNvSpPr>
            <a:spLocks noGrp="1"/>
          </p:cNvSpPr>
          <p:nvPr>
            <p:ph idx="1"/>
          </p:nvPr>
        </p:nvSpPr>
        <p:spPr>
          <a:xfrm>
            <a:off x="1108724" y="1679873"/>
            <a:ext cx="7828242" cy="4351338"/>
          </a:xfrm>
        </p:spPr>
        <p:txBody>
          <a:bodyPr>
            <a:normAutofit lnSpcReduction="10000"/>
          </a:bodyPr>
          <a:lstStyle/>
          <a:p>
            <a:pPr indent="0">
              <a:buNone/>
            </a:pPr>
            <a:r>
              <a:rPr lang="nl-NL" dirty="0"/>
              <a:t>In de containerteelt is het belangrijk dat elke pot of container voldoende water krijgt, zonder verspilling.</a:t>
            </a:r>
          </a:p>
          <a:p>
            <a:pPr indent="0">
              <a:buNone/>
            </a:pPr>
            <a:endParaRPr lang="nl-NL" dirty="0"/>
          </a:p>
          <a:p>
            <a:pPr indent="0">
              <a:buNone/>
            </a:pPr>
            <a:r>
              <a:rPr lang="nl-NL" dirty="0"/>
              <a:t>Tiksproeiers zijn daarvoor heel geschikt omdat:</a:t>
            </a:r>
          </a:p>
          <a:p>
            <a:pPr indent="0">
              <a:buNone/>
            </a:pPr>
            <a:endParaRPr lang="nl-NL" dirty="0"/>
          </a:p>
          <a:p>
            <a:pPr marL="342900" indent="-342900"/>
            <a:r>
              <a:rPr lang="nl-NL" dirty="0"/>
              <a:t>Ze een vrij uniforme waterverdeling geven over het oppervlak.</a:t>
            </a:r>
          </a:p>
          <a:p>
            <a:pPr marL="342900" indent="-342900"/>
            <a:r>
              <a:rPr lang="nl-NL" dirty="0"/>
              <a:t>Ze geschikt zijn voor verschillende potmaten.</a:t>
            </a:r>
          </a:p>
          <a:p>
            <a:pPr marL="342900" indent="-342900"/>
            <a:r>
              <a:rPr lang="nl-NL" dirty="0"/>
              <a:t>Ze eenvoudig te installeren en te verplaatsen zijn.</a:t>
            </a:r>
          </a:p>
          <a:p>
            <a:pPr marL="342900" indent="-342900"/>
            <a:r>
              <a:rPr lang="nl-NL" dirty="0"/>
              <a:t>Ze ook kunnen helpen bij het verlagen van de temperatuur van de planten in warme perioden (koeling via verdamping).</a:t>
            </a:r>
          </a:p>
          <a:p>
            <a:endParaRPr lang="nl-NL" dirty="0"/>
          </a:p>
        </p:txBody>
      </p:sp>
      <p:pic>
        <p:nvPicPr>
          <p:cNvPr id="5" name="Afbeelding 4">
            <a:extLst>
              <a:ext uri="{FF2B5EF4-FFF2-40B4-BE49-F238E27FC236}">
                <a16:creationId xmlns:a16="http://schemas.microsoft.com/office/drawing/2014/main" id="{D88EA412-C0DF-5310-7866-FD2EFB23C7B3}"/>
              </a:ext>
            </a:extLst>
          </p:cNvPr>
          <p:cNvPicPr>
            <a:picLocks noChangeAspect="1"/>
          </p:cNvPicPr>
          <p:nvPr/>
        </p:nvPicPr>
        <p:blipFill>
          <a:blip r:embed="rId3"/>
          <a:stretch>
            <a:fillRect/>
          </a:stretch>
        </p:blipFill>
        <p:spPr>
          <a:xfrm>
            <a:off x="9245600" y="4135202"/>
            <a:ext cx="2803026" cy="2539885"/>
          </a:xfrm>
          <a:prstGeom prst="rect">
            <a:avLst/>
          </a:prstGeom>
        </p:spPr>
      </p:pic>
    </p:spTree>
    <p:extLst>
      <p:ext uri="{BB962C8B-B14F-4D97-AF65-F5344CB8AC3E}">
        <p14:creationId xmlns:p14="http://schemas.microsoft.com/office/powerpoint/2010/main" val="526032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anim calcmode="lin" valueType="num">
                                      <p:cBhvr>
                                        <p:cTn id="3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9643-821C-AD6C-9AF5-0AEF4229EA4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61FCDD9-C684-2B83-A4E6-5BDD008F834F}"/>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Tiksproeiers containerteelt</a:t>
            </a:r>
          </a:p>
        </p:txBody>
      </p:sp>
      <p:pic>
        <p:nvPicPr>
          <p:cNvPr id="5" name="Tijdelijke aanduiding voor inhoud 4">
            <a:extLst>
              <a:ext uri="{FF2B5EF4-FFF2-40B4-BE49-F238E27FC236}">
                <a16:creationId xmlns:a16="http://schemas.microsoft.com/office/drawing/2014/main" id="{59726DE5-1389-500C-72A9-6B20EABE0C11}"/>
              </a:ext>
            </a:extLst>
          </p:cNvPr>
          <p:cNvPicPr>
            <a:picLocks noGrp="1" noChangeAspect="1"/>
          </p:cNvPicPr>
          <p:nvPr>
            <p:ph idx="1"/>
          </p:nvPr>
        </p:nvPicPr>
        <p:blipFill>
          <a:blip r:embed="rId3"/>
          <a:stretch>
            <a:fillRect/>
          </a:stretch>
        </p:blipFill>
        <p:spPr>
          <a:xfrm>
            <a:off x="1108074" y="1579326"/>
            <a:ext cx="8105415" cy="4177257"/>
          </a:xfrm>
        </p:spPr>
      </p:pic>
      <p:pic>
        <p:nvPicPr>
          <p:cNvPr id="7" name="Afbeelding 6">
            <a:extLst>
              <a:ext uri="{FF2B5EF4-FFF2-40B4-BE49-F238E27FC236}">
                <a16:creationId xmlns:a16="http://schemas.microsoft.com/office/drawing/2014/main" id="{594FCA96-70EE-DAE6-A0E0-3C484290B1EE}"/>
              </a:ext>
            </a:extLst>
          </p:cNvPr>
          <p:cNvPicPr>
            <a:picLocks noChangeAspect="1"/>
          </p:cNvPicPr>
          <p:nvPr/>
        </p:nvPicPr>
        <p:blipFill>
          <a:blip r:embed="rId4"/>
          <a:stretch>
            <a:fillRect/>
          </a:stretch>
        </p:blipFill>
        <p:spPr>
          <a:xfrm>
            <a:off x="7501631" y="4687059"/>
            <a:ext cx="3448706" cy="1920537"/>
          </a:xfrm>
          <a:prstGeom prst="rect">
            <a:avLst/>
          </a:prstGeom>
        </p:spPr>
      </p:pic>
    </p:spTree>
    <p:extLst>
      <p:ext uri="{BB962C8B-B14F-4D97-AF65-F5344CB8AC3E}">
        <p14:creationId xmlns:p14="http://schemas.microsoft.com/office/powerpoint/2010/main" val="83978904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EAD93-B8D3-1A8B-D8DB-82AE44462A4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B93F7ECC-0E76-64BD-9542-EB5D9DAA210E}"/>
              </a:ext>
            </a:extLst>
          </p:cNvPr>
          <p:cNvSpPr>
            <a:spLocks noGrp="1" noChangeArrowheads="1"/>
          </p:cNvSpPr>
          <p:nvPr>
            <p:ph type="title"/>
          </p:nvPr>
        </p:nvSpPr>
        <p:spPr>
          <a:xfrm>
            <a:off x="964337" y="582376"/>
            <a:ext cx="8854048" cy="996950"/>
          </a:xfrm>
        </p:spPr>
        <p:txBody>
          <a:bodyPr>
            <a:normAutofit fontScale="90000"/>
          </a:bodyPr>
          <a:lstStyle/>
          <a:p>
            <a:pPr eaLnBrk="1" hangingPunct="1"/>
            <a:r>
              <a:rPr lang="nl-NL" altLang="nl-NL" b="1" dirty="0"/>
              <a:t>Nadeel tiksproeiers containerteelt</a:t>
            </a:r>
          </a:p>
        </p:txBody>
      </p:sp>
      <p:pic>
        <p:nvPicPr>
          <p:cNvPr id="7" name="Afbeelding 6">
            <a:extLst>
              <a:ext uri="{FF2B5EF4-FFF2-40B4-BE49-F238E27FC236}">
                <a16:creationId xmlns:a16="http://schemas.microsoft.com/office/drawing/2014/main" id="{1F3D6A94-6982-E843-E448-642815F31464}"/>
              </a:ext>
            </a:extLst>
          </p:cNvPr>
          <p:cNvPicPr>
            <a:picLocks noChangeAspect="1"/>
          </p:cNvPicPr>
          <p:nvPr/>
        </p:nvPicPr>
        <p:blipFill>
          <a:blip r:embed="rId3"/>
          <a:stretch>
            <a:fillRect/>
          </a:stretch>
        </p:blipFill>
        <p:spPr>
          <a:xfrm>
            <a:off x="7501631" y="4687059"/>
            <a:ext cx="3448706" cy="1920537"/>
          </a:xfrm>
          <a:prstGeom prst="rect">
            <a:avLst/>
          </a:prstGeom>
        </p:spPr>
      </p:pic>
      <p:sp>
        <p:nvSpPr>
          <p:cNvPr id="10" name="Tijdelijke aanduiding voor inhoud 9">
            <a:extLst>
              <a:ext uri="{FF2B5EF4-FFF2-40B4-BE49-F238E27FC236}">
                <a16:creationId xmlns:a16="http://schemas.microsoft.com/office/drawing/2014/main" id="{599D0CC9-685E-101C-E1D3-C73CB0A52B07}"/>
              </a:ext>
            </a:extLst>
          </p:cNvPr>
          <p:cNvSpPr>
            <a:spLocks noGrp="1"/>
          </p:cNvSpPr>
          <p:nvPr>
            <p:ph idx="1"/>
          </p:nvPr>
        </p:nvSpPr>
        <p:spPr>
          <a:xfrm>
            <a:off x="527457" y="1423200"/>
            <a:ext cx="8827663" cy="4351338"/>
          </a:xfrm>
        </p:spPr>
        <p:txBody>
          <a:bodyPr>
            <a:normAutofit fontScale="85000" lnSpcReduction="20000"/>
          </a:bodyPr>
          <a:lstStyle/>
          <a:p>
            <a:pPr indent="0">
              <a:lnSpc>
                <a:spcPct val="110000"/>
              </a:lnSpc>
              <a:spcAft>
                <a:spcPts val="2250"/>
              </a:spcAft>
              <a:buNone/>
            </a:pPr>
            <a:r>
              <a:rPr lang="nl-NL" sz="2600" dirty="0"/>
              <a:t>Bovenover water geven kan echter ook nadelen hebben, vooral voor gewassen met bloemen. Wanneer de plant nat wordt, vergroot dit namelijk de kans op ziekten. Daarnaast zorgen grote bladeren er soms voor dat het water op de teeltvloer valt en niet bij de wortels van de plant komt. Dit resulteert in een ongelijkmatige watergift.</a:t>
            </a:r>
          </a:p>
          <a:p>
            <a:pPr indent="0">
              <a:lnSpc>
                <a:spcPct val="110000"/>
              </a:lnSpc>
              <a:spcAft>
                <a:spcPts val="2250"/>
              </a:spcAft>
              <a:buNone/>
            </a:pPr>
            <a:br>
              <a:rPr lang="nl-NL" sz="2600" dirty="0"/>
            </a:br>
            <a:br>
              <a:rPr lang="nl-NL" sz="2600" dirty="0"/>
            </a:br>
            <a:r>
              <a:rPr lang="nl-NL" sz="2600" dirty="0"/>
              <a:t>Ook is er de factor wind, die nadelig kan zijn: hierdoor kan het water alle kanten op gaan, waardoor geen sprake is van een gelijkmatige verdeling. Daarnaast krijgen sommige planten van meerdere sproeiers water, omdat er altijd enige overlap is. Ook dit zorgt voor een ongelijkmatige watergift.</a:t>
            </a:r>
          </a:p>
          <a:p>
            <a:endParaRPr lang="nl-NL" dirty="0"/>
          </a:p>
        </p:txBody>
      </p:sp>
    </p:spTree>
    <p:extLst>
      <p:ext uri="{BB962C8B-B14F-4D97-AF65-F5344CB8AC3E}">
        <p14:creationId xmlns:p14="http://schemas.microsoft.com/office/powerpoint/2010/main" val="5034109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40B4-5572-2233-2AD3-F3FCA0E8CA8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02BD77D9-B908-DB3A-3928-57005078D1BA}"/>
              </a:ext>
            </a:extLst>
          </p:cNvPr>
          <p:cNvSpPr>
            <a:spLocks noGrp="1" noChangeArrowheads="1"/>
          </p:cNvSpPr>
          <p:nvPr>
            <p:ph type="title"/>
          </p:nvPr>
        </p:nvSpPr>
        <p:spPr>
          <a:xfrm>
            <a:off x="964337" y="582376"/>
            <a:ext cx="8854048" cy="996950"/>
          </a:xfrm>
        </p:spPr>
        <p:txBody>
          <a:bodyPr>
            <a:normAutofit fontScale="90000"/>
          </a:bodyPr>
          <a:lstStyle/>
          <a:p>
            <a:pPr eaLnBrk="1" hangingPunct="1"/>
            <a:r>
              <a:rPr lang="nl-NL" altLang="nl-NL" b="1" dirty="0"/>
              <a:t>V</a:t>
            </a:r>
            <a:r>
              <a:rPr lang="nl-NL" dirty="0"/>
              <a:t>aste tiksproeiers gemonteerd op verplaatsbare ijzeren buizen</a:t>
            </a:r>
            <a:endParaRPr lang="nl-NL" altLang="nl-NL" b="1" dirty="0"/>
          </a:p>
        </p:txBody>
      </p:sp>
      <p:sp>
        <p:nvSpPr>
          <p:cNvPr id="10" name="Tijdelijke aanduiding voor inhoud 9">
            <a:extLst>
              <a:ext uri="{FF2B5EF4-FFF2-40B4-BE49-F238E27FC236}">
                <a16:creationId xmlns:a16="http://schemas.microsoft.com/office/drawing/2014/main" id="{63BBA736-6545-C7A3-2F94-1F9BE7225B98}"/>
              </a:ext>
            </a:extLst>
          </p:cNvPr>
          <p:cNvSpPr>
            <a:spLocks noGrp="1"/>
          </p:cNvSpPr>
          <p:nvPr>
            <p:ph idx="1"/>
          </p:nvPr>
        </p:nvSpPr>
        <p:spPr>
          <a:xfrm>
            <a:off x="964337" y="1728000"/>
            <a:ext cx="8827663" cy="4351338"/>
          </a:xfrm>
        </p:spPr>
        <p:txBody>
          <a:bodyPr>
            <a:normAutofit/>
          </a:bodyPr>
          <a:lstStyle/>
          <a:p>
            <a:pPr>
              <a:buNone/>
            </a:pPr>
            <a:r>
              <a:rPr lang="nl-NL" dirty="0"/>
              <a:t>IJzeren buizen (vaak gegalvaniseerd of aluminium) worden over de containervelden gelegd.</a:t>
            </a:r>
          </a:p>
          <a:p>
            <a:pPr>
              <a:buNone/>
            </a:pPr>
            <a:endParaRPr lang="nl-NL" dirty="0"/>
          </a:p>
          <a:p>
            <a:pPr marL="342900" indent="-342900"/>
            <a:r>
              <a:rPr lang="nl-NL" dirty="0"/>
              <a:t>Op deze buizen zitten op vaste afstanden tiksproeiers gemonteerd.</a:t>
            </a:r>
          </a:p>
          <a:p>
            <a:pPr marL="342900" indent="-342900"/>
            <a:r>
              <a:rPr lang="nl-NL" dirty="0"/>
              <a:t>De buizen zijn gekoppeld aan een watertoevoer (bijv. slang of koppelsysteem).</a:t>
            </a:r>
          </a:p>
          <a:p>
            <a:pPr marL="342900" indent="-342900"/>
            <a:r>
              <a:rPr lang="nl-NL" dirty="0"/>
              <a:t>Omdat de buizen verplaatsbaar zijn, kun je per </a:t>
            </a:r>
            <a:r>
              <a:rPr lang="nl-NL" dirty="0" err="1"/>
              <a:t>teeltvak</a:t>
            </a:r>
            <a:r>
              <a:rPr lang="nl-NL" dirty="0"/>
              <a:t> of per perceel flexibel werken.</a:t>
            </a:r>
          </a:p>
          <a:p>
            <a:endParaRPr lang="nl-NL" dirty="0"/>
          </a:p>
        </p:txBody>
      </p:sp>
      <p:pic>
        <p:nvPicPr>
          <p:cNvPr id="2" name="Afbeelding 1">
            <a:extLst>
              <a:ext uri="{FF2B5EF4-FFF2-40B4-BE49-F238E27FC236}">
                <a16:creationId xmlns:a16="http://schemas.microsoft.com/office/drawing/2014/main" id="{DA2E471D-D6EB-28C1-63BE-28E715F6C256}"/>
              </a:ext>
            </a:extLst>
          </p:cNvPr>
          <p:cNvPicPr>
            <a:picLocks noChangeAspect="1"/>
          </p:cNvPicPr>
          <p:nvPr/>
        </p:nvPicPr>
        <p:blipFill>
          <a:blip r:embed="rId3"/>
          <a:stretch>
            <a:fillRect/>
          </a:stretch>
        </p:blipFill>
        <p:spPr>
          <a:xfrm>
            <a:off x="9792000" y="4448117"/>
            <a:ext cx="2292468" cy="2228965"/>
          </a:xfrm>
          <a:prstGeom prst="rect">
            <a:avLst/>
          </a:prstGeom>
        </p:spPr>
      </p:pic>
    </p:spTree>
    <p:extLst>
      <p:ext uri="{BB962C8B-B14F-4D97-AF65-F5344CB8AC3E}">
        <p14:creationId xmlns:p14="http://schemas.microsoft.com/office/powerpoint/2010/main" val="739141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138D-D727-7E02-8F6F-D9E22B5F69B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5018509-755E-8C90-60E1-D54C7E4EC41F}"/>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Voordeel</a:t>
            </a:r>
          </a:p>
        </p:txBody>
      </p:sp>
      <p:pic>
        <p:nvPicPr>
          <p:cNvPr id="3" name="Tijdelijke aanduiding voor inhoud 2">
            <a:extLst>
              <a:ext uri="{FF2B5EF4-FFF2-40B4-BE49-F238E27FC236}">
                <a16:creationId xmlns:a16="http://schemas.microsoft.com/office/drawing/2014/main" id="{F2C3166C-1539-27D2-7DD6-3EDE31118D98}"/>
              </a:ext>
            </a:extLst>
          </p:cNvPr>
          <p:cNvPicPr>
            <a:picLocks noGrp="1" noChangeAspect="1"/>
          </p:cNvPicPr>
          <p:nvPr>
            <p:ph idx="1"/>
          </p:nvPr>
        </p:nvPicPr>
        <p:blipFill>
          <a:blip r:embed="rId3"/>
          <a:stretch>
            <a:fillRect/>
          </a:stretch>
        </p:blipFill>
        <p:spPr>
          <a:xfrm>
            <a:off x="873713" y="1702909"/>
            <a:ext cx="8231510" cy="4351337"/>
          </a:xfrm>
        </p:spPr>
      </p:pic>
      <p:pic>
        <p:nvPicPr>
          <p:cNvPr id="2" name="Afbeelding 1">
            <a:extLst>
              <a:ext uri="{FF2B5EF4-FFF2-40B4-BE49-F238E27FC236}">
                <a16:creationId xmlns:a16="http://schemas.microsoft.com/office/drawing/2014/main" id="{FDFEF8D6-AB65-278E-5CDA-972D2DFE506B}"/>
              </a:ext>
            </a:extLst>
          </p:cNvPr>
          <p:cNvPicPr>
            <a:picLocks noChangeAspect="1"/>
          </p:cNvPicPr>
          <p:nvPr/>
        </p:nvPicPr>
        <p:blipFill>
          <a:blip r:embed="rId4"/>
          <a:stretch>
            <a:fillRect/>
          </a:stretch>
        </p:blipFill>
        <p:spPr>
          <a:xfrm>
            <a:off x="9450646" y="4376997"/>
            <a:ext cx="2292468" cy="2228965"/>
          </a:xfrm>
          <a:prstGeom prst="rect">
            <a:avLst/>
          </a:prstGeom>
        </p:spPr>
      </p:pic>
    </p:spTree>
    <p:extLst>
      <p:ext uri="{BB962C8B-B14F-4D97-AF65-F5344CB8AC3E}">
        <p14:creationId xmlns:p14="http://schemas.microsoft.com/office/powerpoint/2010/main" val="205667034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FCDC6-49FE-8528-48E5-27A9B68AEFF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27FE6F6-C1FF-7804-32ED-24949196AE33}"/>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Aandachtspunten</a:t>
            </a:r>
          </a:p>
        </p:txBody>
      </p:sp>
      <p:sp>
        <p:nvSpPr>
          <p:cNvPr id="4" name="Tijdelijke aanduiding voor inhoud 3">
            <a:extLst>
              <a:ext uri="{FF2B5EF4-FFF2-40B4-BE49-F238E27FC236}">
                <a16:creationId xmlns:a16="http://schemas.microsoft.com/office/drawing/2014/main" id="{CEBFF17D-FBE6-B921-5010-3D0C0045B750}"/>
              </a:ext>
            </a:extLst>
          </p:cNvPr>
          <p:cNvSpPr>
            <a:spLocks noGrp="1"/>
          </p:cNvSpPr>
          <p:nvPr>
            <p:ph idx="1"/>
          </p:nvPr>
        </p:nvSpPr>
        <p:spPr>
          <a:xfrm>
            <a:off x="937952" y="1728000"/>
            <a:ext cx="8854048" cy="4351338"/>
          </a:xfrm>
        </p:spPr>
        <p:txBody>
          <a:bodyPr/>
          <a:lstStyle/>
          <a:p>
            <a:pPr marL="342900" indent="-342900"/>
            <a:r>
              <a:rPr lang="nl-NL" dirty="0"/>
              <a:t>Goed afstellen van de sproeiers is belangrijk (juiste hoek, juiste afstand).</a:t>
            </a:r>
          </a:p>
          <a:p>
            <a:pPr marL="342900" indent="-342900"/>
            <a:r>
              <a:rPr lang="nl-NL" dirty="0"/>
              <a:t>Controleren op verstoppingen (vooral bij oppervlaktewater → filters gebruiken!).</a:t>
            </a:r>
          </a:p>
          <a:p>
            <a:pPr marL="342900" indent="-342900"/>
            <a:r>
              <a:rPr lang="nl-NL" dirty="0"/>
              <a:t>Zorg dat de buizen stevig liggen</a:t>
            </a:r>
          </a:p>
          <a:p>
            <a:pPr marL="342900" indent="-342900"/>
            <a:r>
              <a:rPr lang="nl-NL" dirty="0"/>
              <a:t>Regelmatige controle op slijtage van koppelingen, rubbers en sproeikoppen.</a:t>
            </a:r>
          </a:p>
          <a:p>
            <a:pPr marL="342900" indent="-342900"/>
            <a:r>
              <a:rPr lang="nl-NL" dirty="0"/>
              <a:t>Let op waterdruk → afhankelijk van sproeier-type en slanglengte.</a:t>
            </a:r>
          </a:p>
          <a:p>
            <a:endParaRPr lang="nl-NL" dirty="0"/>
          </a:p>
        </p:txBody>
      </p:sp>
    </p:spTree>
    <p:extLst>
      <p:ext uri="{BB962C8B-B14F-4D97-AF65-F5344CB8AC3E}">
        <p14:creationId xmlns:p14="http://schemas.microsoft.com/office/powerpoint/2010/main" val="38484798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C91E7-AA05-3C1D-3358-C1DC92A4B5C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3C0DBDC-1975-C597-E2D8-7F0288B6EA66}"/>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Waterkanon</a:t>
            </a:r>
          </a:p>
        </p:txBody>
      </p:sp>
      <p:sp>
        <p:nvSpPr>
          <p:cNvPr id="10" name="Tijdelijke aanduiding voor inhoud 9">
            <a:extLst>
              <a:ext uri="{FF2B5EF4-FFF2-40B4-BE49-F238E27FC236}">
                <a16:creationId xmlns:a16="http://schemas.microsoft.com/office/drawing/2014/main" id="{898D9CB7-BFF0-F1C5-ABA8-03F45648F75C}"/>
              </a:ext>
            </a:extLst>
          </p:cNvPr>
          <p:cNvSpPr>
            <a:spLocks noGrp="1"/>
          </p:cNvSpPr>
          <p:nvPr>
            <p:ph idx="1"/>
          </p:nvPr>
        </p:nvSpPr>
        <p:spPr>
          <a:xfrm>
            <a:off x="964337" y="1728000"/>
            <a:ext cx="8827663" cy="4351338"/>
          </a:xfrm>
        </p:spPr>
        <p:txBody>
          <a:bodyPr>
            <a:normAutofit lnSpcReduction="10000"/>
          </a:bodyPr>
          <a:lstStyle/>
          <a:p>
            <a:pPr>
              <a:buNone/>
            </a:pPr>
            <a:r>
              <a:rPr lang="nl-NL" dirty="0"/>
              <a:t>Een waterkanon (ook wel haspel of sproeikanon genoemd) is een mobiele beregeningsinstallatie die veel wordt gebruikt in de landbouw voor het beregenen van grote percelen akkerbouw, grasland, of maisvelden.</a:t>
            </a:r>
          </a:p>
          <a:p>
            <a:pPr>
              <a:buNone/>
            </a:pPr>
            <a:endParaRPr lang="nl-NL" dirty="0"/>
          </a:p>
          <a:p>
            <a:pPr>
              <a:buNone/>
            </a:pPr>
            <a:r>
              <a:rPr lang="nl-NL" dirty="0"/>
              <a:t>Het bestaat meestal uit:</a:t>
            </a:r>
          </a:p>
          <a:p>
            <a:pPr marL="342900" indent="-342900"/>
            <a:r>
              <a:rPr lang="nl-NL" dirty="0"/>
              <a:t>Een grote haspel met een oprolbare slang.</a:t>
            </a:r>
          </a:p>
          <a:p>
            <a:pPr marL="342900" indent="-342900"/>
            <a:r>
              <a:rPr lang="nl-NL" dirty="0"/>
              <a:t>Een verrijdbaar sproeikanon op een onderstel (karretje).</a:t>
            </a:r>
          </a:p>
          <a:p>
            <a:pPr marL="342900" indent="-342900"/>
            <a:r>
              <a:rPr lang="nl-NL" dirty="0"/>
              <a:t>Aandrijving (waterdruk of motor) waarmee de slang zichzelf weer oprolt → het kanon wordt zo langzaam over het veld getrokken.</a:t>
            </a:r>
          </a:p>
          <a:p>
            <a:pPr marL="342900" indent="-342900"/>
            <a:r>
              <a:rPr lang="nl-NL" dirty="0"/>
              <a:t>Een pomp die water uit een sloot, bassin of bron pompt.</a:t>
            </a:r>
          </a:p>
          <a:p>
            <a:endParaRPr lang="nl-NL" dirty="0"/>
          </a:p>
        </p:txBody>
      </p:sp>
      <p:pic>
        <p:nvPicPr>
          <p:cNvPr id="3" name="Afbeelding 2">
            <a:extLst>
              <a:ext uri="{FF2B5EF4-FFF2-40B4-BE49-F238E27FC236}">
                <a16:creationId xmlns:a16="http://schemas.microsoft.com/office/drawing/2014/main" id="{15BEEF15-DA43-B179-0598-5BF8725C3720}"/>
              </a:ext>
            </a:extLst>
          </p:cNvPr>
          <p:cNvPicPr>
            <a:picLocks noChangeAspect="1"/>
          </p:cNvPicPr>
          <p:nvPr/>
        </p:nvPicPr>
        <p:blipFill>
          <a:blip r:embed="rId3"/>
          <a:stretch>
            <a:fillRect/>
          </a:stretch>
        </p:blipFill>
        <p:spPr>
          <a:xfrm>
            <a:off x="9488974" y="4495118"/>
            <a:ext cx="2703026" cy="2278346"/>
          </a:xfrm>
          <a:prstGeom prst="rect">
            <a:avLst/>
          </a:prstGeom>
        </p:spPr>
      </p:pic>
    </p:spTree>
    <p:extLst>
      <p:ext uri="{BB962C8B-B14F-4D97-AF65-F5344CB8AC3E}">
        <p14:creationId xmlns:p14="http://schemas.microsoft.com/office/powerpoint/2010/main" val="5431691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1000"/>
                                        <p:tgtEl>
                                          <p:spTgt spid="10">
                                            <p:txEl>
                                              <p:pRg st="3" end="3"/>
                                            </p:txEl>
                                          </p:spTgt>
                                        </p:tgtEl>
                                      </p:cBhvr>
                                    </p:animEffect>
                                    <p:anim calcmode="lin" valueType="num">
                                      <p:cBhvr>
                                        <p:cTn id="1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1000"/>
                                        <p:tgtEl>
                                          <p:spTgt spid="10">
                                            <p:txEl>
                                              <p:pRg st="5" end="5"/>
                                            </p:txEl>
                                          </p:spTgt>
                                        </p:tgtEl>
                                      </p:cBhvr>
                                    </p:animEffect>
                                    <p:anim calcmode="lin" valueType="num">
                                      <p:cBhvr>
                                        <p:cTn id="2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1000"/>
                                        <p:tgtEl>
                                          <p:spTgt spid="10">
                                            <p:txEl>
                                              <p:pRg st="6" end="6"/>
                                            </p:txEl>
                                          </p:spTgt>
                                        </p:tgtEl>
                                      </p:cBhvr>
                                    </p:animEffect>
                                    <p:anim calcmode="lin" valueType="num">
                                      <p:cBhvr>
                                        <p:cTn id="36"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C732-D7F8-9923-D2C4-EFD21848FB5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B7B4345-2A0E-9229-2FAA-7A609B1F1701}"/>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Voordeel waterkanon</a:t>
            </a:r>
          </a:p>
        </p:txBody>
      </p:sp>
      <p:pic>
        <p:nvPicPr>
          <p:cNvPr id="3" name="Tijdelijke aanduiding voor inhoud 2">
            <a:extLst>
              <a:ext uri="{FF2B5EF4-FFF2-40B4-BE49-F238E27FC236}">
                <a16:creationId xmlns:a16="http://schemas.microsoft.com/office/drawing/2014/main" id="{F2EC6399-409A-E5A5-0D7C-F40E3D0CBA27}"/>
              </a:ext>
            </a:extLst>
          </p:cNvPr>
          <p:cNvPicPr>
            <a:picLocks noGrp="1" noChangeAspect="1"/>
          </p:cNvPicPr>
          <p:nvPr>
            <p:ph idx="1"/>
          </p:nvPr>
        </p:nvPicPr>
        <p:blipFill>
          <a:blip r:embed="rId3"/>
          <a:stretch>
            <a:fillRect/>
          </a:stretch>
        </p:blipFill>
        <p:spPr>
          <a:xfrm>
            <a:off x="1521929" y="1820983"/>
            <a:ext cx="7573432" cy="3467584"/>
          </a:xfrm>
        </p:spPr>
      </p:pic>
      <p:pic>
        <p:nvPicPr>
          <p:cNvPr id="4" name="Afbeelding 3">
            <a:extLst>
              <a:ext uri="{FF2B5EF4-FFF2-40B4-BE49-F238E27FC236}">
                <a16:creationId xmlns:a16="http://schemas.microsoft.com/office/drawing/2014/main" id="{5975B693-3E45-D7F9-2EA6-36759882E6FE}"/>
              </a:ext>
            </a:extLst>
          </p:cNvPr>
          <p:cNvPicPr>
            <a:picLocks noChangeAspect="1"/>
          </p:cNvPicPr>
          <p:nvPr/>
        </p:nvPicPr>
        <p:blipFill>
          <a:blip r:embed="rId4"/>
          <a:stretch>
            <a:fillRect/>
          </a:stretch>
        </p:blipFill>
        <p:spPr>
          <a:xfrm>
            <a:off x="9095361" y="4348926"/>
            <a:ext cx="3067229" cy="2362595"/>
          </a:xfrm>
          <a:prstGeom prst="rect">
            <a:avLst/>
          </a:prstGeom>
        </p:spPr>
      </p:pic>
    </p:spTree>
    <p:extLst>
      <p:ext uri="{BB962C8B-B14F-4D97-AF65-F5344CB8AC3E}">
        <p14:creationId xmlns:p14="http://schemas.microsoft.com/office/powerpoint/2010/main" val="238180320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83FBF-E325-BB48-2D7C-1E7C9B77A5B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AB229CF-4FCF-B663-36AC-0B3E7F20F0A4}"/>
              </a:ext>
            </a:extLst>
          </p:cNvPr>
          <p:cNvSpPr>
            <a:spLocks noGrp="1" noChangeArrowheads="1"/>
          </p:cNvSpPr>
          <p:nvPr>
            <p:ph type="title"/>
          </p:nvPr>
        </p:nvSpPr>
        <p:spPr>
          <a:xfrm>
            <a:off x="964337" y="582376"/>
            <a:ext cx="8854048" cy="996950"/>
          </a:xfrm>
        </p:spPr>
        <p:txBody>
          <a:bodyPr>
            <a:normAutofit/>
          </a:bodyPr>
          <a:lstStyle/>
          <a:p>
            <a:pPr eaLnBrk="1" hangingPunct="1"/>
            <a:r>
              <a:rPr lang="nl-NL" altLang="nl-NL" b="1" dirty="0"/>
              <a:t>Nadeel waterkanon</a:t>
            </a:r>
          </a:p>
        </p:txBody>
      </p:sp>
      <p:pic>
        <p:nvPicPr>
          <p:cNvPr id="6" name="Tijdelijke aanduiding voor inhoud 5">
            <a:extLst>
              <a:ext uri="{FF2B5EF4-FFF2-40B4-BE49-F238E27FC236}">
                <a16:creationId xmlns:a16="http://schemas.microsoft.com/office/drawing/2014/main" id="{162D42BD-556F-81F2-4D2B-CC31A3F34999}"/>
              </a:ext>
            </a:extLst>
          </p:cNvPr>
          <p:cNvPicPr>
            <a:picLocks noGrp="1" noChangeAspect="1"/>
          </p:cNvPicPr>
          <p:nvPr>
            <p:ph idx="1"/>
          </p:nvPr>
        </p:nvPicPr>
        <p:blipFill>
          <a:blip r:embed="rId3"/>
          <a:stretch>
            <a:fillRect/>
          </a:stretch>
        </p:blipFill>
        <p:spPr>
          <a:xfrm>
            <a:off x="964577" y="1970202"/>
            <a:ext cx="8827123" cy="3443991"/>
          </a:xfrm>
        </p:spPr>
      </p:pic>
      <p:pic>
        <p:nvPicPr>
          <p:cNvPr id="3" name="Afbeelding 2">
            <a:extLst>
              <a:ext uri="{FF2B5EF4-FFF2-40B4-BE49-F238E27FC236}">
                <a16:creationId xmlns:a16="http://schemas.microsoft.com/office/drawing/2014/main" id="{EAD1DE96-6261-FCB9-1726-3E4B59406691}"/>
              </a:ext>
            </a:extLst>
          </p:cNvPr>
          <p:cNvPicPr>
            <a:picLocks noChangeAspect="1"/>
          </p:cNvPicPr>
          <p:nvPr/>
        </p:nvPicPr>
        <p:blipFill>
          <a:blip r:embed="rId4"/>
          <a:stretch>
            <a:fillRect/>
          </a:stretch>
        </p:blipFill>
        <p:spPr>
          <a:xfrm>
            <a:off x="8824227" y="4271598"/>
            <a:ext cx="3252264" cy="2505122"/>
          </a:xfrm>
          <a:prstGeom prst="rect">
            <a:avLst/>
          </a:prstGeom>
        </p:spPr>
      </p:pic>
    </p:spTree>
    <p:extLst>
      <p:ext uri="{BB962C8B-B14F-4D97-AF65-F5344CB8AC3E}">
        <p14:creationId xmlns:p14="http://schemas.microsoft.com/office/powerpoint/2010/main" val="404615229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7D3F4AD-E2D3-4EEF-8E5A-41A797B710F9}"/>
              </a:ext>
            </a:extLst>
          </p:cNvPr>
          <p:cNvSpPr>
            <a:spLocks noGrp="1" noChangeArrowheads="1"/>
          </p:cNvSpPr>
          <p:nvPr>
            <p:ph type="title"/>
          </p:nvPr>
        </p:nvSpPr>
        <p:spPr>
          <a:xfrm>
            <a:off x="2152650" y="838200"/>
            <a:ext cx="7886700" cy="996950"/>
          </a:xfrm>
        </p:spPr>
        <p:txBody>
          <a:bodyPr/>
          <a:lstStyle/>
          <a:p>
            <a:pPr eaLnBrk="1" hangingPunct="1"/>
            <a:r>
              <a:rPr lang="nl-NL" altLang="nl-NL" b="1" dirty="0"/>
              <a:t>Doel van de les</a:t>
            </a:r>
          </a:p>
        </p:txBody>
      </p:sp>
      <p:sp>
        <p:nvSpPr>
          <p:cNvPr id="7171" name="Tijdelijke aanduiding voor inhoud 2">
            <a:extLst>
              <a:ext uri="{FF2B5EF4-FFF2-40B4-BE49-F238E27FC236}">
                <a16:creationId xmlns:a16="http://schemas.microsoft.com/office/drawing/2014/main" id="{8D8AB751-5123-4045-A621-E113D0ADAFB0}"/>
              </a:ext>
            </a:extLst>
          </p:cNvPr>
          <p:cNvSpPr>
            <a:spLocks noGrp="1" noChangeArrowheads="1"/>
          </p:cNvSpPr>
          <p:nvPr>
            <p:ph idx="1"/>
          </p:nvPr>
        </p:nvSpPr>
        <p:spPr>
          <a:xfrm>
            <a:off x="2152650" y="2123834"/>
            <a:ext cx="6991350" cy="4391025"/>
          </a:xfrm>
        </p:spPr>
        <p:txBody>
          <a:bodyPr/>
          <a:lstStyle/>
          <a:p>
            <a:pPr indent="0">
              <a:buNone/>
            </a:pPr>
            <a:r>
              <a:rPr lang="nl-NL" altLang="nl-NL" dirty="0"/>
              <a:t>Regenleiding</a:t>
            </a:r>
          </a:p>
          <a:p>
            <a:pPr indent="0">
              <a:buNone/>
            </a:pPr>
            <a:r>
              <a:rPr lang="nl-NL" altLang="nl-NL" dirty="0"/>
              <a:t>Soorten sproeiers</a:t>
            </a:r>
          </a:p>
          <a:p>
            <a:pPr indent="0">
              <a:buNone/>
            </a:pPr>
            <a:r>
              <a:rPr lang="nl-NL" altLang="nl-NL" dirty="0"/>
              <a:t>Soorten druppelaars</a:t>
            </a:r>
          </a:p>
          <a:p>
            <a:pPr indent="0">
              <a:buNone/>
            </a:pPr>
            <a:r>
              <a:rPr lang="nl-NL" altLang="nl-NL" dirty="0" err="1"/>
              <a:t>Inline</a:t>
            </a:r>
            <a:r>
              <a:rPr lang="nl-NL" altLang="nl-NL" dirty="0"/>
              <a:t> slangen</a:t>
            </a:r>
          </a:p>
          <a:p>
            <a:pPr indent="0">
              <a:buNone/>
            </a:pPr>
            <a:r>
              <a:rPr lang="nl-NL" altLang="nl-NL" dirty="0"/>
              <a:t>Eb en vloed systeem</a:t>
            </a:r>
          </a:p>
          <a:p>
            <a:pPr indent="0">
              <a:buNone/>
            </a:pPr>
            <a:r>
              <a:rPr lang="nl-NL" altLang="nl-NL" dirty="0"/>
              <a:t>Automatische spuit/giet bomen</a:t>
            </a:r>
          </a:p>
          <a:p>
            <a:pPr indent="0">
              <a:buNone/>
            </a:pPr>
            <a:r>
              <a:rPr lang="nl-NL" altLang="nl-NL" dirty="0"/>
              <a:t>Automatische slangenhaspel</a:t>
            </a:r>
          </a:p>
          <a:p>
            <a:pPr indent="0">
              <a:buNone/>
            </a:pPr>
            <a:r>
              <a:rPr lang="nl-NL" altLang="nl-NL" dirty="0"/>
              <a:t>Afsluiting</a:t>
            </a:r>
          </a:p>
          <a:p>
            <a:pPr indent="0">
              <a:buNone/>
            </a:pPr>
            <a:endParaRPr lang="nl-NL" altLang="nl-NL" dirty="0"/>
          </a:p>
        </p:txBody>
      </p:sp>
      <p:pic>
        <p:nvPicPr>
          <p:cNvPr id="5124" name="Afbeelding 6">
            <a:extLst>
              <a:ext uri="{FF2B5EF4-FFF2-40B4-BE49-F238E27FC236}">
                <a16:creationId xmlns:a16="http://schemas.microsoft.com/office/drawing/2014/main" id="{AAB5C878-EE90-41E1-A730-9BE2599D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B8CCF-69FA-615B-7DC1-E98CD2C95E0C}"/>
              </a:ext>
            </a:extLst>
          </p:cNvPr>
          <p:cNvSpPr>
            <a:spLocks noGrp="1"/>
          </p:cNvSpPr>
          <p:nvPr>
            <p:ph type="title"/>
          </p:nvPr>
        </p:nvSpPr>
        <p:spPr/>
        <p:txBody>
          <a:bodyPr/>
          <a:lstStyle/>
          <a:p>
            <a:endParaRPr lang="nl-NL"/>
          </a:p>
        </p:txBody>
      </p:sp>
      <p:pic>
        <p:nvPicPr>
          <p:cNvPr id="4" name="Onlinemedia 3" title="Gun Corner sproeit in de hoeken van het perceel">
            <a:hlinkClick r:id="" action="ppaction://media"/>
            <a:extLst>
              <a:ext uri="{FF2B5EF4-FFF2-40B4-BE49-F238E27FC236}">
                <a16:creationId xmlns:a16="http://schemas.microsoft.com/office/drawing/2014/main" id="{826AC1A1-4F62-4BD2-DD58-DA386387B399}"/>
              </a:ext>
            </a:extLst>
          </p:cNvPr>
          <p:cNvPicPr>
            <a:picLocks noGrp="1" noRot="1" noChangeAspect="1"/>
          </p:cNvPicPr>
          <p:nvPr>
            <p:ph idx="1"/>
            <a:videoFile r:link="rId1"/>
          </p:nvPr>
        </p:nvPicPr>
        <p:blipFill>
          <a:blip r:embed="rId3"/>
          <a:stretch>
            <a:fillRect/>
          </a:stretch>
        </p:blipFill>
        <p:spPr>
          <a:xfrm>
            <a:off x="740783" y="430887"/>
            <a:ext cx="8339952" cy="6254393"/>
          </a:xfrm>
          <a:prstGeom prst="rect">
            <a:avLst/>
          </a:prstGeom>
        </p:spPr>
      </p:pic>
    </p:spTree>
    <p:extLst>
      <p:ext uri="{BB962C8B-B14F-4D97-AF65-F5344CB8AC3E}">
        <p14:creationId xmlns:p14="http://schemas.microsoft.com/office/powerpoint/2010/main" val="37576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Regenleiding</a:t>
            </a:r>
          </a:p>
        </p:txBody>
      </p:sp>
      <p:pic>
        <p:nvPicPr>
          <p:cNvPr id="2" name="Tijdelijke aanduiding voor inhoud 1">
            <a:extLst>
              <a:ext uri="{FF2B5EF4-FFF2-40B4-BE49-F238E27FC236}">
                <a16:creationId xmlns:a16="http://schemas.microsoft.com/office/drawing/2014/main" id="{5A006ED7-1BD0-4F49-964E-0CFBEBB2304B}"/>
              </a:ext>
            </a:extLst>
          </p:cNvPr>
          <p:cNvPicPr>
            <a:picLocks noGrp="1" noChangeAspect="1"/>
          </p:cNvPicPr>
          <p:nvPr>
            <p:ph idx="1"/>
          </p:nvPr>
        </p:nvPicPr>
        <p:blipFill>
          <a:blip r:embed="rId3"/>
          <a:stretch>
            <a:fillRect/>
          </a:stretch>
        </p:blipFill>
        <p:spPr>
          <a:xfrm>
            <a:off x="836628" y="1869765"/>
            <a:ext cx="8362950" cy="1836948"/>
          </a:xfrm>
          <a:prstGeom prst="rect">
            <a:avLst/>
          </a:prstGeom>
        </p:spPr>
      </p:pic>
      <p:pic>
        <p:nvPicPr>
          <p:cNvPr id="3" name="Afbeelding 2">
            <a:extLst>
              <a:ext uri="{FF2B5EF4-FFF2-40B4-BE49-F238E27FC236}">
                <a16:creationId xmlns:a16="http://schemas.microsoft.com/office/drawing/2014/main" id="{961592E4-6938-45B6-A2F9-DA0DE5043924}"/>
              </a:ext>
            </a:extLst>
          </p:cNvPr>
          <p:cNvPicPr>
            <a:picLocks noChangeAspect="1"/>
          </p:cNvPicPr>
          <p:nvPr/>
        </p:nvPicPr>
        <p:blipFill>
          <a:blip r:embed="rId4"/>
          <a:stretch>
            <a:fillRect/>
          </a:stretch>
        </p:blipFill>
        <p:spPr>
          <a:xfrm>
            <a:off x="291611" y="3726952"/>
            <a:ext cx="10065369" cy="2220402"/>
          </a:xfrm>
          <a:prstGeom prst="rect">
            <a:avLst/>
          </a:prstGeom>
        </p:spPr>
      </p:pic>
      <p:pic>
        <p:nvPicPr>
          <p:cNvPr id="1026" name="Picture 2" descr="kassproeier,sproeier,sproeiers,beregening,regen,dan-sproeier,">
            <a:extLst>
              <a:ext uri="{FF2B5EF4-FFF2-40B4-BE49-F238E27FC236}">
                <a16:creationId xmlns:a16="http://schemas.microsoft.com/office/drawing/2014/main" id="{820430EE-240B-404E-800E-1311CA0C8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8950" y="677587"/>
            <a:ext cx="1890888" cy="1890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unststof rondsproeier 3/8 inch ww draad, 216 ltr/u">
            <a:extLst>
              <a:ext uri="{FF2B5EF4-FFF2-40B4-BE49-F238E27FC236}">
                <a16:creationId xmlns:a16="http://schemas.microsoft.com/office/drawing/2014/main" id="{B4011438-3FD3-4F31-847D-83CBF8691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6205" y="4626112"/>
            <a:ext cx="17811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Beregenen met regenleiding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Je start altijd met een volle regenleiding.</a:t>
            </a:r>
          </a:p>
          <a:p>
            <a:pPr indent="0">
              <a:buNone/>
              <a:defRPr/>
            </a:pPr>
            <a:endParaRPr lang="nl-NL" dirty="0"/>
          </a:p>
          <a:p>
            <a:pPr indent="0">
              <a:buNone/>
              <a:defRPr/>
            </a:pPr>
            <a:endParaRPr lang="nl-NL" dirty="0"/>
          </a:p>
          <a:p>
            <a:pPr indent="0">
              <a:buNone/>
              <a:defRPr/>
            </a:pPr>
            <a:r>
              <a:rPr lang="nl-NL" dirty="0"/>
              <a:t>Als je de leiding laat leeglopen geeft bij een nieuwe regenbeurt het voorste gedeelte meer water dan het achterste gedeelte.</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2054" name="Picture 6" descr="Wat is het belang van de inbrengsnelheid bij irrigatie?: Glastuinbouw  Waterproof">
            <a:extLst>
              <a:ext uri="{FF2B5EF4-FFF2-40B4-BE49-F238E27FC236}">
                <a16:creationId xmlns:a16="http://schemas.microsoft.com/office/drawing/2014/main" id="{2BCCE377-8B54-4667-BE9A-7BEC27F84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579" y="4754863"/>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09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1000"/>
                                        <p:tgtEl>
                                          <p:spTgt spid="2054"/>
                                        </p:tgtEl>
                                      </p:cBhvr>
                                    </p:animEffect>
                                    <p:anim calcmode="lin" valueType="num">
                                      <p:cBhvr>
                                        <p:cTn id="14" dur="1000" fill="hold"/>
                                        <p:tgtEl>
                                          <p:spTgt spid="2054"/>
                                        </p:tgtEl>
                                        <p:attrNameLst>
                                          <p:attrName>ppt_x</p:attrName>
                                        </p:attrNameLst>
                                      </p:cBhvr>
                                      <p:tavLst>
                                        <p:tav tm="0">
                                          <p:val>
                                            <p:strVal val="#ppt_x"/>
                                          </p:val>
                                        </p:tav>
                                        <p:tav tm="100000">
                                          <p:val>
                                            <p:strVal val="#ppt_x"/>
                                          </p:val>
                                        </p:tav>
                                      </p:tavLst>
                                    </p:anim>
                                    <p:anim calcmode="lin" valueType="num">
                                      <p:cBhvr>
                                        <p:cTn id="1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 calcmode="lin" valueType="num">
                                      <p:cBhvr additive="base">
                                        <p:cTn id="20"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Regenleiding</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Om te voorkomen dat de leiding leeg loopt kun je lekstopventielen gebruiken of de sproeiers staande plaatsen.</a:t>
            </a:r>
          </a:p>
          <a:p>
            <a:pPr indent="0">
              <a:buNone/>
              <a:defRPr/>
            </a:pPr>
            <a:endParaRPr lang="nl-NL" dirty="0"/>
          </a:p>
          <a:p>
            <a:pPr indent="0">
              <a:buNone/>
              <a:defRPr/>
            </a:pPr>
            <a:endParaRPr lang="nl-NL" dirty="0"/>
          </a:p>
          <a:p>
            <a:pPr indent="0">
              <a:buNone/>
              <a:defRPr/>
            </a:pPr>
            <a:r>
              <a:rPr lang="nl-NL" dirty="0"/>
              <a:t>Met hangende sproeiers en een </a:t>
            </a:r>
            <a:r>
              <a:rPr lang="nl-NL" dirty="0" err="1"/>
              <a:t>lekstop</a:t>
            </a:r>
            <a:r>
              <a:rPr lang="nl-NL" dirty="0"/>
              <a:t> is er minder overlast van lekkende leidingen</a:t>
            </a:r>
          </a:p>
          <a:p>
            <a:pPr indent="0">
              <a:buNone/>
              <a:defRPr/>
            </a:pPr>
            <a:endParaRPr lang="nl-NL" dirty="0"/>
          </a:p>
          <a:p>
            <a:pPr indent="0">
              <a:buNone/>
              <a:defRPr/>
            </a:pPr>
            <a:endParaRPr lang="nl-NL" dirty="0"/>
          </a:p>
        </p:txBody>
      </p:sp>
      <p:pic>
        <p:nvPicPr>
          <p:cNvPr id="3074" name="Picture 2" descr="Producten - Meteor Systems">
            <a:extLst>
              <a:ext uri="{FF2B5EF4-FFF2-40B4-BE49-F238E27FC236}">
                <a16:creationId xmlns:a16="http://schemas.microsoft.com/office/drawing/2014/main" id="{23702895-E7FA-4940-94EE-B632D58EE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905" y="59200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DBB6B7C-702B-4202-9FA8-AD15115B8A0D}"/>
              </a:ext>
            </a:extLst>
          </p:cNvPr>
          <p:cNvPicPr>
            <a:picLocks noChangeAspect="1"/>
          </p:cNvPicPr>
          <p:nvPr/>
        </p:nvPicPr>
        <p:blipFill>
          <a:blip r:embed="rId4"/>
          <a:stretch>
            <a:fillRect/>
          </a:stretch>
        </p:blipFill>
        <p:spPr>
          <a:xfrm>
            <a:off x="8940829" y="4418150"/>
            <a:ext cx="2143125" cy="2143125"/>
          </a:xfrm>
          <a:prstGeom prst="rect">
            <a:avLst/>
          </a:prstGeom>
        </p:spPr>
      </p:pic>
    </p:spTree>
    <p:extLst>
      <p:ext uri="{BB962C8B-B14F-4D97-AF65-F5344CB8AC3E}">
        <p14:creationId xmlns:p14="http://schemas.microsoft.com/office/powerpoint/2010/main" val="2463863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Regenleiding boven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Voornamelijk bij oude bedrijven bij teelten als sla, spinazie en perkgoed.</a:t>
            </a:r>
          </a:p>
          <a:p>
            <a:pPr indent="0">
              <a:buNone/>
              <a:defRPr/>
            </a:pPr>
            <a:endParaRPr lang="nl-NL" dirty="0"/>
          </a:p>
          <a:p>
            <a:pPr indent="0">
              <a:buNone/>
              <a:defRPr/>
            </a:pPr>
            <a:r>
              <a:rPr lang="nl-NL" dirty="0"/>
              <a:t>Leidingen boven in de kas.</a:t>
            </a:r>
          </a:p>
          <a:p>
            <a:pPr indent="0">
              <a:buNone/>
              <a:defRPr/>
            </a:pPr>
            <a:r>
              <a:rPr lang="nl-NL" dirty="0"/>
              <a:t>1 of 2 leidingen per kap (3,20m)</a:t>
            </a:r>
          </a:p>
          <a:p>
            <a:pPr indent="0">
              <a:buNone/>
              <a:defRPr/>
            </a:pPr>
            <a:endParaRPr lang="nl-NL" dirty="0"/>
          </a:p>
        </p:txBody>
      </p:sp>
      <p:pic>
        <p:nvPicPr>
          <p:cNvPr id="2" name="Afbeelding 1">
            <a:extLst>
              <a:ext uri="{FF2B5EF4-FFF2-40B4-BE49-F238E27FC236}">
                <a16:creationId xmlns:a16="http://schemas.microsoft.com/office/drawing/2014/main" id="{F92D1566-92AD-44FD-9907-073C71C97C30}"/>
              </a:ext>
            </a:extLst>
          </p:cNvPr>
          <p:cNvPicPr>
            <a:picLocks noChangeAspect="1"/>
          </p:cNvPicPr>
          <p:nvPr/>
        </p:nvPicPr>
        <p:blipFill>
          <a:blip r:embed="rId3"/>
          <a:stretch>
            <a:fillRect/>
          </a:stretch>
        </p:blipFill>
        <p:spPr>
          <a:xfrm>
            <a:off x="5535267" y="3707295"/>
            <a:ext cx="4071885" cy="3047172"/>
          </a:xfrm>
          <a:prstGeom prst="rect">
            <a:avLst/>
          </a:prstGeom>
        </p:spPr>
      </p:pic>
    </p:spTree>
    <p:extLst>
      <p:ext uri="{BB962C8B-B14F-4D97-AF65-F5344CB8AC3E}">
        <p14:creationId xmlns:p14="http://schemas.microsoft.com/office/powerpoint/2010/main" val="1943070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Regenleiding boven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lnSpcReduction="10000"/>
          </a:bodyPr>
          <a:lstStyle/>
          <a:p>
            <a:pPr indent="0">
              <a:buNone/>
              <a:defRPr/>
            </a:pPr>
            <a:r>
              <a:rPr lang="nl-NL" dirty="0"/>
              <a:t>Voordeel:</a:t>
            </a:r>
          </a:p>
          <a:p>
            <a:pPr indent="0">
              <a:buNone/>
              <a:defRPr/>
            </a:pPr>
            <a:endParaRPr lang="nl-NL" dirty="0"/>
          </a:p>
          <a:p>
            <a:pPr marL="342900" indent="-342900">
              <a:defRPr/>
            </a:pPr>
            <a:r>
              <a:rPr lang="nl-NL" dirty="0"/>
              <a:t>Goedkope manier van water geven</a:t>
            </a:r>
          </a:p>
          <a:p>
            <a:pPr marL="342900" indent="-342900">
              <a:defRPr/>
            </a:pPr>
            <a:r>
              <a:rPr lang="nl-NL" dirty="0"/>
              <a:t>Planten worden helemaal nat</a:t>
            </a:r>
          </a:p>
          <a:p>
            <a:pPr marL="342900" indent="-342900">
              <a:defRPr/>
            </a:pPr>
            <a:endParaRPr lang="nl-NL" dirty="0"/>
          </a:p>
          <a:p>
            <a:pPr marL="342900" indent="-342900">
              <a:defRPr/>
            </a:pPr>
            <a:endParaRPr lang="nl-NL" dirty="0"/>
          </a:p>
          <a:p>
            <a:pPr indent="0">
              <a:buNone/>
              <a:defRPr/>
            </a:pPr>
            <a:r>
              <a:rPr lang="nl-NL" dirty="0"/>
              <a:t>Nadeel</a:t>
            </a:r>
          </a:p>
          <a:p>
            <a:pPr indent="0">
              <a:buNone/>
              <a:defRPr/>
            </a:pPr>
            <a:endParaRPr lang="nl-NL" dirty="0"/>
          </a:p>
          <a:p>
            <a:pPr marL="342900" indent="-342900">
              <a:defRPr/>
            </a:pPr>
            <a:r>
              <a:rPr lang="nl-NL" dirty="0"/>
              <a:t>Water verdeling is niet gelijkmatig</a:t>
            </a:r>
          </a:p>
          <a:p>
            <a:pPr marL="342900" indent="-342900">
              <a:defRPr/>
            </a:pPr>
            <a:endParaRPr lang="nl-NL" dirty="0"/>
          </a:p>
          <a:p>
            <a:pPr marL="342900" indent="-342900">
              <a:defRPr/>
            </a:pPr>
            <a:endParaRPr lang="nl-NL" dirty="0"/>
          </a:p>
          <a:p>
            <a:pPr indent="0">
              <a:buNone/>
              <a:defRPr/>
            </a:pPr>
            <a:r>
              <a:rPr lang="nl-NL" dirty="0"/>
              <a:t>Wordt soms ook gebruikt om in de zomer de luchtvochtigheid in de kas te verhogen. </a:t>
            </a:r>
          </a:p>
        </p:txBody>
      </p:sp>
      <p:pic>
        <p:nvPicPr>
          <p:cNvPr id="2" name="Afbeelding 1">
            <a:extLst>
              <a:ext uri="{FF2B5EF4-FFF2-40B4-BE49-F238E27FC236}">
                <a16:creationId xmlns:a16="http://schemas.microsoft.com/office/drawing/2014/main" id="{B1C01476-7AED-4791-AA78-8BA614681BF6}"/>
              </a:ext>
            </a:extLst>
          </p:cNvPr>
          <p:cNvPicPr>
            <a:picLocks noChangeAspect="1"/>
          </p:cNvPicPr>
          <p:nvPr/>
        </p:nvPicPr>
        <p:blipFill>
          <a:blip r:embed="rId3"/>
          <a:stretch>
            <a:fillRect/>
          </a:stretch>
        </p:blipFill>
        <p:spPr>
          <a:xfrm>
            <a:off x="8564682" y="1090476"/>
            <a:ext cx="2619375" cy="1743075"/>
          </a:xfrm>
          <a:prstGeom prst="rect">
            <a:avLst/>
          </a:prstGeom>
        </p:spPr>
      </p:pic>
    </p:spTree>
    <p:extLst>
      <p:ext uri="{BB962C8B-B14F-4D97-AF65-F5344CB8AC3E}">
        <p14:creationId xmlns:p14="http://schemas.microsoft.com/office/powerpoint/2010/main" val="3473623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8" end="8"/>
                                            </p:txEl>
                                          </p:spTgt>
                                        </p:tgtEl>
                                        <p:attrNameLst>
                                          <p:attrName>style.visibility</p:attrName>
                                        </p:attrNameLst>
                                      </p:cBhvr>
                                      <p:to>
                                        <p:strVal val="visible"/>
                                      </p:to>
                                    </p:set>
                                    <p:anim calcmode="lin" valueType="num">
                                      <p:cBhvr additive="base">
                                        <p:cTn id="3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11" end="11"/>
                                            </p:txEl>
                                          </p:spTgt>
                                        </p:tgtEl>
                                        <p:attrNameLst>
                                          <p:attrName>style.visibility</p:attrName>
                                        </p:attrNameLst>
                                      </p:cBhvr>
                                      <p:to>
                                        <p:strVal val="visible"/>
                                      </p:to>
                                    </p:set>
                                    <p:anim calcmode="lin" valueType="num">
                                      <p:cBhvr additive="base">
                                        <p:cTn id="43"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A19EB-BADE-474A-91BD-35E5F319F469}">
  <ds:schemaRef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F70FDC1-94A8-4830-BEED-F25231F29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11434F-F084-4432-98AC-FC021F046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807</TotalTime>
  <Words>1221</Words>
  <Application>Microsoft Office PowerPoint</Application>
  <PresentationFormat>Breedbeeld</PresentationFormat>
  <Paragraphs>230</Paragraphs>
  <Slides>41</Slides>
  <Notes>34</Notes>
  <HiddenSlides>0</HiddenSlides>
  <MMClips>6</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41</vt:i4>
      </vt:variant>
    </vt:vector>
  </HeadingPairs>
  <TitlesOfParts>
    <vt:vector size="44" baseType="lpstr">
      <vt:lpstr>Arial</vt:lpstr>
      <vt:lpstr>Calibri</vt:lpstr>
      <vt:lpstr>Kantoorthema</vt:lpstr>
      <vt:lpstr>PowerPoint-presentatie</vt:lpstr>
      <vt:lpstr>Aftrap</vt:lpstr>
      <vt:lpstr>Regenleiding-druppelslangen </vt:lpstr>
      <vt:lpstr>Doel van de les</vt:lpstr>
      <vt:lpstr>Regenleiding</vt:lpstr>
      <vt:lpstr>Beregenen met regenleiding</vt:lpstr>
      <vt:lpstr>Regenleiding </vt:lpstr>
      <vt:lpstr>Regenleiding boven</vt:lpstr>
      <vt:lpstr>Regenleiding boven</vt:lpstr>
      <vt:lpstr>Regenleiding onder</vt:lpstr>
      <vt:lpstr>Pen en boog sproeiers</vt:lpstr>
      <vt:lpstr>Pensproeiers</vt:lpstr>
      <vt:lpstr>Roterende sproeiers</vt:lpstr>
      <vt:lpstr>Druppelleidingen</vt:lpstr>
      <vt:lpstr>Capillair systeem</vt:lpstr>
      <vt:lpstr>Capillair systeem</vt:lpstr>
      <vt:lpstr>Labyrint systeem</vt:lpstr>
      <vt:lpstr>PowerPoint-presentatie</vt:lpstr>
      <vt:lpstr>Zelf afsluitende druppelaar</vt:lpstr>
      <vt:lpstr>Druk compenserende druppelaar</vt:lpstr>
      <vt:lpstr>Inline slangen</vt:lpstr>
      <vt:lpstr>Druppelirrigatie landbouw</vt:lpstr>
      <vt:lpstr>Eb en vloed systemen</vt:lpstr>
      <vt:lpstr>PowerPoint-presentatie</vt:lpstr>
      <vt:lpstr>Automatische spuit/giet boom</vt:lpstr>
      <vt:lpstr>Spuitboom Wouters</vt:lpstr>
      <vt:lpstr>Radiografisch bestuurbare haspel</vt:lpstr>
      <vt:lpstr>Automatische slanghaspel</vt:lpstr>
      <vt:lpstr>Radiografisch bestuurbare haspel</vt:lpstr>
      <vt:lpstr>Tiksproeiers containerteelt</vt:lpstr>
      <vt:lpstr>Tiksproeiers containerteelt</vt:lpstr>
      <vt:lpstr>Tiksproeiers containerteelt</vt:lpstr>
      <vt:lpstr>Nadeel tiksproeiers containerteelt</vt:lpstr>
      <vt:lpstr>Vaste tiksproeiers gemonteerd op verplaatsbare ijzeren buizen</vt:lpstr>
      <vt:lpstr>Voordeel</vt:lpstr>
      <vt:lpstr>Aandachtspunten</vt:lpstr>
      <vt:lpstr>Waterkanon</vt:lpstr>
      <vt:lpstr>Voordeel waterkanon</vt:lpstr>
      <vt:lpstr>Nadeel waterkanon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107</cp:revision>
  <dcterms:created xsi:type="dcterms:W3CDTF">2020-11-10T08:38:03Z</dcterms:created>
  <dcterms:modified xsi:type="dcterms:W3CDTF">2025-04-09T08:46:58Z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